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44" r:id="rId1"/>
  </p:sldMasterIdLst>
  <p:notesMasterIdLst>
    <p:notesMasterId r:id="rId11"/>
  </p:notesMasterIdLst>
  <p:sldIdLst>
    <p:sldId id="256" r:id="rId2"/>
    <p:sldId id="276" r:id="rId3"/>
    <p:sldId id="257" r:id="rId4"/>
    <p:sldId id="292" r:id="rId5"/>
    <p:sldId id="293" r:id="rId6"/>
    <p:sldId id="294" r:id="rId7"/>
    <p:sldId id="295" r:id="rId8"/>
    <p:sldId id="296" r:id="rId9"/>
    <p:sldId id="297" r:id="rId10"/>
  </p:sldIdLst>
  <p:sldSz cx="9144000" cy="5143500" type="screen16x9"/>
  <p:notesSz cx="6858000" cy="9144000"/>
  <p:embeddedFontLst>
    <p:embeddedFont>
      <p:font typeface="Calibri" panose="020F0502020204030204" pitchFamily="34" charset="0"/>
      <p:regular r:id="rId12"/>
      <p:bold r:id="rId13"/>
      <p:italic r:id="rId14"/>
      <p:boldItalic r:id="rId15"/>
    </p:embeddedFont>
    <p:embeddedFont>
      <p:font typeface="Garamond" panose="02020404030301010803" pitchFamily="18" charset="0"/>
      <p:regular r:id="rId16"/>
      <p:bold r:id="rId17"/>
      <p:italic r:id="rId18"/>
    </p:embeddedFont>
    <p:embeddedFont>
      <p:font typeface="Open Sans" panose="020B0606030504020204" pitchFamily="34" charset="0"/>
      <p:regular r:id="rId19"/>
      <p:bold r:id="rId20"/>
      <p:italic r:id="rId21"/>
      <p:boldItalic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DB3C57-27AC-44FB-8988-7D44F4BB8DE0}">
          <p14:sldIdLst>
            <p14:sldId id="256"/>
            <p14:sldId id="276"/>
            <p14:sldId id="257"/>
            <p14:sldId id="292"/>
            <p14:sldId id="293"/>
            <p14:sldId id="294"/>
            <p14:sldId id="295"/>
            <p14:sldId id="296"/>
            <p14:sldId id="29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27544C-4CB5-4A5F-BF5E-44EE4A91FA1A}">
  <a:tblStyle styleId="{7327544C-4CB5-4A5F-BF5E-44EE4A91FA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22" autoAdjust="0"/>
  </p:normalViewPr>
  <p:slideViewPr>
    <p:cSldViewPr snapToGrid="0">
      <p:cViewPr varScale="1">
        <p:scale>
          <a:sx n="116" d="100"/>
          <a:sy n="116" d="100"/>
        </p:scale>
        <p:origin x="146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Dowling" userId="1db47672a757c54b" providerId="LiveId" clId="{67F2595D-9AE1-4C1A-AD30-F5D0F741AFB4}"/>
    <pc:docChg chg="modSld">
      <pc:chgData name="Patricia Dowling" userId="1db47672a757c54b" providerId="LiveId" clId="{67F2595D-9AE1-4C1A-AD30-F5D0F741AFB4}" dt="2022-10-25T03:59:14.845" v="66" actId="20577"/>
      <pc:docMkLst>
        <pc:docMk/>
      </pc:docMkLst>
      <pc:sldChg chg="modSp mod">
        <pc:chgData name="Patricia Dowling" userId="1db47672a757c54b" providerId="LiveId" clId="{67F2595D-9AE1-4C1A-AD30-F5D0F741AFB4}" dt="2022-10-25T03:59:14.845" v="66" actId="20577"/>
        <pc:sldMkLst>
          <pc:docMk/>
          <pc:sldMk cId="0" sldId="270"/>
        </pc:sldMkLst>
        <pc:spChg chg="mod">
          <ac:chgData name="Patricia Dowling" userId="1db47672a757c54b" providerId="LiveId" clId="{67F2595D-9AE1-4C1A-AD30-F5D0F741AFB4}" dt="2022-10-25T03:59:14.845" v="66" actId="20577"/>
          <ac:spMkLst>
            <pc:docMk/>
            <pc:sldMk cId="0" sldId="270"/>
            <ac:spMk id="207" creationId="{00000000-0000-0000-0000-000000000000}"/>
          </ac:spMkLst>
        </pc:spChg>
      </pc:sldChg>
    </pc:docChg>
  </pc:docChgLst>
  <pc:docChgLst>
    <pc:chgData name="Patricia Dowling" userId="1db47672a757c54b" providerId="LiveId" clId="{3E11DAC0-8F6D-4FE5-9F79-A94952EB7E6E}"/>
    <pc:docChg chg="custSel addSld delSld modSld sldOrd delSection modSection">
      <pc:chgData name="Patricia Dowling" userId="1db47672a757c54b" providerId="LiveId" clId="{3E11DAC0-8F6D-4FE5-9F79-A94952EB7E6E}" dt="2023-04-13T19:22:22.191" v="4314" actId="17851"/>
      <pc:docMkLst>
        <pc:docMk/>
      </pc:docMkLst>
      <pc:sldChg chg="modSp mod modNotesTx">
        <pc:chgData name="Patricia Dowling" userId="1db47672a757c54b" providerId="LiveId" clId="{3E11DAC0-8F6D-4FE5-9F79-A94952EB7E6E}" dt="2023-04-11T08:34:26.702" v="3970"/>
        <pc:sldMkLst>
          <pc:docMk/>
          <pc:sldMk cId="0" sldId="256"/>
        </pc:sldMkLst>
        <pc:spChg chg="mod">
          <ac:chgData name="Patricia Dowling" userId="1db47672a757c54b" providerId="LiveId" clId="{3E11DAC0-8F6D-4FE5-9F79-A94952EB7E6E}" dt="2023-04-11T08:34:16.166" v="3969" actId="20577"/>
          <ac:spMkLst>
            <pc:docMk/>
            <pc:sldMk cId="0" sldId="256"/>
            <ac:spMk id="66" creationId="{00000000-0000-0000-0000-000000000000}"/>
          </ac:spMkLst>
        </pc:spChg>
        <pc:spChg chg="mod">
          <ac:chgData name="Patricia Dowling" userId="1db47672a757c54b" providerId="LiveId" clId="{3E11DAC0-8F6D-4FE5-9F79-A94952EB7E6E}" dt="2023-04-03T18:17:19.718" v="411" actId="20577"/>
          <ac:spMkLst>
            <pc:docMk/>
            <pc:sldMk cId="0" sldId="256"/>
            <ac:spMk id="67" creationId="{00000000-0000-0000-0000-000000000000}"/>
          </ac:spMkLst>
        </pc:spChg>
      </pc:sldChg>
      <pc:sldChg chg="addSp delSp modSp mod ord modNotesTx">
        <pc:chgData name="Patricia Dowling" userId="1db47672a757c54b" providerId="LiveId" clId="{3E11DAC0-8F6D-4FE5-9F79-A94952EB7E6E}" dt="2023-04-11T08:37:46.131" v="3992" actId="20577"/>
        <pc:sldMkLst>
          <pc:docMk/>
          <pc:sldMk cId="0" sldId="257"/>
        </pc:sldMkLst>
        <pc:spChg chg="mod">
          <ac:chgData name="Patricia Dowling" userId="1db47672a757c54b" providerId="LiveId" clId="{3E11DAC0-8F6D-4FE5-9F79-A94952EB7E6E}" dt="2023-04-11T08:37:28.431" v="3989" actId="20577"/>
          <ac:spMkLst>
            <pc:docMk/>
            <pc:sldMk cId="0" sldId="257"/>
            <ac:spMk id="4" creationId="{BFB22F6C-72C0-DEA8-859A-9B4BF7B1F4A2}"/>
          </ac:spMkLst>
        </pc:spChg>
        <pc:spChg chg="mod">
          <ac:chgData name="Patricia Dowling" userId="1db47672a757c54b" providerId="LiveId" clId="{3E11DAC0-8F6D-4FE5-9F79-A94952EB7E6E}" dt="2023-04-03T18:57:10.707" v="1306" actId="1036"/>
          <ac:spMkLst>
            <pc:docMk/>
            <pc:sldMk cId="0" sldId="257"/>
            <ac:spMk id="72" creationId="{00000000-0000-0000-0000-000000000000}"/>
          </ac:spMkLst>
        </pc:spChg>
        <pc:picChg chg="add mod">
          <ac:chgData name="Patricia Dowling" userId="1db47672a757c54b" providerId="LiveId" clId="{3E11DAC0-8F6D-4FE5-9F79-A94952EB7E6E}" dt="2023-04-05T07:52:53.556" v="1625" actId="14100"/>
          <ac:picMkLst>
            <pc:docMk/>
            <pc:sldMk cId="0" sldId="257"/>
            <ac:picMk id="3" creationId="{FC5EF136-B02F-EC0D-01BF-EBE37B9ECF5C}"/>
          </ac:picMkLst>
        </pc:picChg>
        <pc:picChg chg="del">
          <ac:chgData name="Patricia Dowling" userId="1db47672a757c54b" providerId="LiveId" clId="{3E11DAC0-8F6D-4FE5-9F79-A94952EB7E6E}" dt="2023-04-03T18:51:06.937" v="1207" actId="478"/>
          <ac:picMkLst>
            <pc:docMk/>
            <pc:sldMk cId="0" sldId="257"/>
            <ac:picMk id="7" creationId="{C95B6918-BEAB-C1FC-C4C1-5C8FF366FD41}"/>
          </ac:picMkLst>
        </pc:picChg>
      </pc:sldChg>
      <pc:sldChg chg="addSp delSp modSp mod ord modNotesTx">
        <pc:chgData name="Patricia Dowling" userId="1db47672a757c54b" providerId="LiveId" clId="{3E11DAC0-8F6D-4FE5-9F79-A94952EB7E6E}" dt="2023-04-11T08:45:57.401" v="4201"/>
        <pc:sldMkLst>
          <pc:docMk/>
          <pc:sldMk cId="303786361" sldId="275"/>
        </pc:sldMkLst>
        <pc:spChg chg="mod">
          <ac:chgData name="Patricia Dowling" userId="1db47672a757c54b" providerId="LiveId" clId="{3E11DAC0-8F6D-4FE5-9F79-A94952EB7E6E}" dt="2023-04-10T19:45:08.607" v="1886" actId="20577"/>
          <ac:spMkLst>
            <pc:docMk/>
            <pc:sldMk cId="303786361" sldId="275"/>
            <ac:spMk id="4" creationId="{BFB22F6C-72C0-DEA8-859A-9B4BF7B1F4A2}"/>
          </ac:spMkLst>
        </pc:spChg>
        <pc:picChg chg="del">
          <ac:chgData name="Patricia Dowling" userId="1db47672a757c54b" providerId="LiveId" clId="{3E11DAC0-8F6D-4FE5-9F79-A94952EB7E6E}" dt="2023-04-03T18:51:24.134" v="1208" actId="478"/>
          <ac:picMkLst>
            <pc:docMk/>
            <pc:sldMk cId="303786361" sldId="275"/>
            <ac:picMk id="2" creationId="{7AC55D84-A916-2A71-7ECD-E4D6A18D5007}"/>
          </ac:picMkLst>
        </pc:picChg>
        <pc:picChg chg="add mod">
          <ac:chgData name="Patricia Dowling" userId="1db47672a757c54b" providerId="LiveId" clId="{3E11DAC0-8F6D-4FE5-9F79-A94952EB7E6E}" dt="2023-04-03T18:51:45.362" v="1263" actId="1036"/>
          <ac:picMkLst>
            <pc:docMk/>
            <pc:sldMk cId="303786361" sldId="275"/>
            <ac:picMk id="5" creationId="{F3ACCD7A-B0CB-2513-5D66-088FF1BC5E2F}"/>
          </ac:picMkLst>
        </pc:picChg>
      </pc:sldChg>
      <pc:sldChg chg="addSp delSp modSp mod ord modNotesTx">
        <pc:chgData name="Patricia Dowling" userId="1db47672a757c54b" providerId="LiveId" clId="{3E11DAC0-8F6D-4FE5-9F79-A94952EB7E6E}" dt="2023-04-11T09:04:19.666" v="4313"/>
        <pc:sldMkLst>
          <pc:docMk/>
          <pc:sldMk cId="1497950344" sldId="276"/>
        </pc:sldMkLst>
        <pc:spChg chg="mod">
          <ac:chgData name="Patricia Dowling" userId="1db47672a757c54b" providerId="LiveId" clId="{3E11DAC0-8F6D-4FE5-9F79-A94952EB7E6E}" dt="2023-04-11T06:43:28.583" v="3963" actId="20577"/>
          <ac:spMkLst>
            <pc:docMk/>
            <pc:sldMk cId="1497950344" sldId="276"/>
            <ac:spMk id="4" creationId="{BFB22F6C-72C0-DEA8-859A-9B4BF7B1F4A2}"/>
          </ac:spMkLst>
        </pc:spChg>
        <pc:spChg chg="del mod">
          <ac:chgData name="Patricia Dowling" userId="1db47672a757c54b" providerId="LiveId" clId="{3E11DAC0-8F6D-4FE5-9F79-A94952EB7E6E}" dt="2023-04-03T18:19:01.517" v="553" actId="478"/>
          <ac:spMkLst>
            <pc:docMk/>
            <pc:sldMk cId="1497950344" sldId="276"/>
            <ac:spMk id="5" creationId="{4353A9C6-5EE3-FADA-5BF2-2B2A8DB1FF28}"/>
          </ac:spMkLst>
        </pc:spChg>
        <pc:spChg chg="mod">
          <ac:chgData name="Patricia Dowling" userId="1db47672a757c54b" providerId="LiveId" clId="{3E11DAC0-8F6D-4FE5-9F79-A94952EB7E6E}" dt="2023-04-05T08:04:15.688" v="1832" actId="20577"/>
          <ac:spMkLst>
            <pc:docMk/>
            <pc:sldMk cId="1497950344" sldId="276"/>
            <ac:spMk id="72" creationId="{00000000-0000-0000-0000-000000000000}"/>
          </ac:spMkLst>
        </pc:spChg>
        <pc:picChg chg="add mod">
          <ac:chgData name="Patricia Dowling" userId="1db47672a757c54b" providerId="LiveId" clId="{3E11DAC0-8F6D-4FE5-9F79-A94952EB7E6E}" dt="2023-04-11T05:47:21.149" v="3960" actId="1038"/>
          <ac:picMkLst>
            <pc:docMk/>
            <pc:sldMk cId="1497950344" sldId="276"/>
            <ac:picMk id="3" creationId="{7555953F-16EF-C1DB-4DD0-70023100BE6E}"/>
          </ac:picMkLst>
        </pc:picChg>
        <pc:picChg chg="del">
          <ac:chgData name="Patricia Dowling" userId="1db47672a757c54b" providerId="LiveId" clId="{3E11DAC0-8F6D-4FE5-9F79-A94952EB7E6E}" dt="2023-04-03T18:16:13.979" v="350" actId="478"/>
          <ac:picMkLst>
            <pc:docMk/>
            <pc:sldMk cId="1497950344" sldId="276"/>
            <ac:picMk id="3" creationId="{FBE90E3F-7E16-71E6-697C-3D928513D369}"/>
          </ac:picMkLst>
        </pc:picChg>
      </pc:sldChg>
      <pc:sldChg chg="addSp delSp modSp mod ord">
        <pc:chgData name="Patricia Dowling" userId="1db47672a757c54b" providerId="LiveId" clId="{3E11DAC0-8F6D-4FE5-9F79-A94952EB7E6E}" dt="2023-04-11T09:02:27.695" v="4312" actId="1036"/>
        <pc:sldMkLst>
          <pc:docMk/>
          <pc:sldMk cId="1813391603" sldId="278"/>
        </pc:sldMkLst>
        <pc:spChg chg="mod">
          <ac:chgData name="Patricia Dowling" userId="1db47672a757c54b" providerId="LiveId" clId="{3E11DAC0-8F6D-4FE5-9F79-A94952EB7E6E}" dt="2023-04-11T09:02:27.695" v="4312" actId="1036"/>
          <ac:spMkLst>
            <pc:docMk/>
            <pc:sldMk cId="1813391603" sldId="278"/>
            <ac:spMk id="2" creationId="{F4B0F83D-CD29-D9DA-E293-74D55214C021}"/>
          </ac:spMkLst>
        </pc:spChg>
        <pc:spChg chg="mod">
          <ac:chgData name="Patricia Dowling" userId="1db47672a757c54b" providerId="LiveId" clId="{3E11DAC0-8F6D-4FE5-9F79-A94952EB7E6E}" dt="2023-04-11T09:02:22.316" v="4296" actId="1035"/>
          <ac:spMkLst>
            <pc:docMk/>
            <pc:sldMk cId="1813391603" sldId="278"/>
            <ac:spMk id="4" creationId="{BFB22F6C-72C0-DEA8-859A-9B4BF7B1F4A2}"/>
          </ac:spMkLst>
        </pc:spChg>
        <pc:picChg chg="add del mod">
          <ac:chgData name="Patricia Dowling" userId="1db47672a757c54b" providerId="LiveId" clId="{3E11DAC0-8F6D-4FE5-9F79-A94952EB7E6E}" dt="2023-04-03T18:28:49.759" v="1033" actId="478"/>
          <ac:picMkLst>
            <pc:docMk/>
            <pc:sldMk cId="1813391603" sldId="278"/>
            <ac:picMk id="5" creationId="{368DC005-CECA-F874-51A2-88E746B68BC2}"/>
          </ac:picMkLst>
        </pc:picChg>
        <pc:picChg chg="add mod">
          <ac:chgData name="Patricia Dowling" userId="1db47672a757c54b" providerId="LiveId" clId="{3E11DAC0-8F6D-4FE5-9F79-A94952EB7E6E}" dt="2023-04-03T18:47:52.717" v="1131" actId="1076"/>
          <ac:picMkLst>
            <pc:docMk/>
            <pc:sldMk cId="1813391603" sldId="278"/>
            <ac:picMk id="7" creationId="{458511C4-64C4-7C50-3BE5-03BD9FF5C517}"/>
          </ac:picMkLst>
        </pc:picChg>
        <pc:picChg chg="del mod">
          <ac:chgData name="Patricia Dowling" userId="1db47672a757c54b" providerId="LiveId" clId="{3E11DAC0-8F6D-4FE5-9F79-A94952EB7E6E}" dt="2023-04-03T18:25:01.565" v="896" actId="478"/>
          <ac:picMkLst>
            <pc:docMk/>
            <pc:sldMk cId="1813391603" sldId="278"/>
            <ac:picMk id="10" creationId="{CFAD2D24-B7BC-BC73-0830-ED0310C10807}"/>
          </ac:picMkLst>
        </pc:picChg>
      </pc:sldChg>
      <pc:sldChg chg="del">
        <pc:chgData name="Patricia Dowling" userId="1db47672a757c54b" providerId="LiveId" clId="{3E11DAC0-8F6D-4FE5-9F79-A94952EB7E6E}" dt="2023-04-03T18:10:16.416" v="78" actId="47"/>
        <pc:sldMkLst>
          <pc:docMk/>
          <pc:sldMk cId="2551514886" sldId="280"/>
        </pc:sldMkLst>
      </pc:sldChg>
      <pc:sldChg chg="del">
        <pc:chgData name="Patricia Dowling" userId="1db47672a757c54b" providerId="LiveId" clId="{3E11DAC0-8F6D-4FE5-9F79-A94952EB7E6E}" dt="2023-04-03T18:10:26.124" v="79" actId="47"/>
        <pc:sldMkLst>
          <pc:docMk/>
          <pc:sldMk cId="2106543665" sldId="281"/>
        </pc:sldMkLst>
      </pc:sldChg>
      <pc:sldChg chg="addSp modSp mod modNotesTx">
        <pc:chgData name="Patricia Dowling" userId="1db47672a757c54b" providerId="LiveId" clId="{3E11DAC0-8F6D-4FE5-9F79-A94952EB7E6E}" dt="2023-04-11T08:43:22.346" v="3999" actId="20577"/>
        <pc:sldMkLst>
          <pc:docMk/>
          <pc:sldMk cId="2753825715" sldId="282"/>
        </pc:sldMkLst>
        <pc:spChg chg="mod">
          <ac:chgData name="Patricia Dowling" userId="1db47672a757c54b" providerId="LiveId" clId="{3E11DAC0-8F6D-4FE5-9F79-A94952EB7E6E}" dt="2023-04-05T08:02:03.367" v="1770" actId="20577"/>
          <ac:spMkLst>
            <pc:docMk/>
            <pc:sldMk cId="2753825715" sldId="282"/>
            <ac:spMk id="4" creationId="{BFB22F6C-72C0-DEA8-859A-9B4BF7B1F4A2}"/>
          </ac:spMkLst>
        </pc:spChg>
        <pc:spChg chg="mod">
          <ac:chgData name="Patricia Dowling" userId="1db47672a757c54b" providerId="LiveId" clId="{3E11DAC0-8F6D-4FE5-9F79-A94952EB7E6E}" dt="2023-04-03T18:21:53.085" v="690" actId="20577"/>
          <ac:spMkLst>
            <pc:docMk/>
            <pc:sldMk cId="2753825715" sldId="282"/>
            <ac:spMk id="72" creationId="{00000000-0000-0000-0000-000000000000}"/>
          </ac:spMkLst>
        </pc:spChg>
        <pc:picChg chg="add mod">
          <ac:chgData name="Patricia Dowling" userId="1db47672a757c54b" providerId="LiveId" clId="{3E11DAC0-8F6D-4FE5-9F79-A94952EB7E6E}" dt="2023-04-03T18:13:13.333" v="306" actId="1076"/>
          <ac:picMkLst>
            <pc:docMk/>
            <pc:sldMk cId="2753825715" sldId="282"/>
            <ac:picMk id="2" creationId="{7B764A36-2651-FF07-A398-3051D6479985}"/>
          </ac:picMkLst>
        </pc:picChg>
        <pc:picChg chg="mod">
          <ac:chgData name="Patricia Dowling" userId="1db47672a757c54b" providerId="LiveId" clId="{3E11DAC0-8F6D-4FE5-9F79-A94952EB7E6E}" dt="2023-04-05T08:02:08.532" v="1805" actId="1038"/>
          <ac:picMkLst>
            <pc:docMk/>
            <pc:sldMk cId="2753825715" sldId="282"/>
            <ac:picMk id="20" creationId="{716D0712-5EC2-0BB0-6010-0871CFEC84DB}"/>
          </ac:picMkLst>
        </pc:picChg>
        <pc:picChg chg="mod">
          <ac:chgData name="Patricia Dowling" userId="1db47672a757c54b" providerId="LiveId" clId="{3E11DAC0-8F6D-4FE5-9F79-A94952EB7E6E}" dt="2023-04-03T18:12:34.442" v="250" actId="1038"/>
          <ac:picMkLst>
            <pc:docMk/>
            <pc:sldMk cId="2753825715" sldId="282"/>
            <ac:picMk id="21" creationId="{F286E2DA-C58A-45B0-B5E7-A7093D4A4C80}"/>
          </ac:picMkLst>
        </pc:picChg>
      </pc:sldChg>
      <pc:sldChg chg="ord modNotesTx">
        <pc:chgData name="Patricia Dowling" userId="1db47672a757c54b" providerId="LiveId" clId="{3E11DAC0-8F6D-4FE5-9F79-A94952EB7E6E}" dt="2023-04-11T08:42:49.453" v="3995"/>
        <pc:sldMkLst>
          <pc:docMk/>
          <pc:sldMk cId="419860002" sldId="283"/>
        </pc:sldMkLst>
      </pc:sldChg>
      <pc:sldChg chg="modSp ord modNotesTx">
        <pc:chgData name="Patricia Dowling" userId="1db47672a757c54b" providerId="LiveId" clId="{3E11DAC0-8F6D-4FE5-9F79-A94952EB7E6E}" dt="2023-04-11T08:38:04.640" v="3994" actId="20577"/>
        <pc:sldMkLst>
          <pc:docMk/>
          <pc:sldMk cId="873435433" sldId="284"/>
        </pc:sldMkLst>
        <pc:graphicFrameChg chg="mod">
          <ac:chgData name="Patricia Dowling" userId="1db47672a757c54b" providerId="LiveId" clId="{3E11DAC0-8F6D-4FE5-9F79-A94952EB7E6E}" dt="2023-04-03T18:20:55.491" v="671"/>
          <ac:graphicFrameMkLst>
            <pc:docMk/>
            <pc:sldMk cId="873435433" sldId="284"/>
            <ac:graphicFrameMk id="2" creationId="{8724C7DF-7B6F-B114-F61E-F22F5DDCD7C8}"/>
          </ac:graphicFrameMkLst>
        </pc:graphicFrameChg>
      </pc:sldChg>
      <pc:sldChg chg="addSp delSp modSp add mod ord modNotesTx">
        <pc:chgData name="Patricia Dowling" userId="1db47672a757c54b" providerId="LiveId" clId="{3E11DAC0-8F6D-4FE5-9F79-A94952EB7E6E}" dt="2023-04-11T09:00:16.029" v="4221" actId="20577"/>
        <pc:sldMkLst>
          <pc:docMk/>
          <pc:sldMk cId="34772278" sldId="285"/>
        </pc:sldMkLst>
        <pc:spChg chg="del">
          <ac:chgData name="Patricia Dowling" userId="1db47672a757c54b" providerId="LiveId" clId="{3E11DAC0-8F6D-4FE5-9F79-A94952EB7E6E}" dt="2023-04-03T18:29:02.708" v="1039" actId="478"/>
          <ac:spMkLst>
            <pc:docMk/>
            <pc:sldMk cId="34772278" sldId="285"/>
            <ac:spMk id="2" creationId="{F4B0F83D-CD29-D9DA-E293-74D55214C021}"/>
          </ac:spMkLst>
        </pc:spChg>
        <pc:spChg chg="del mod">
          <ac:chgData name="Patricia Dowling" userId="1db47672a757c54b" providerId="LiveId" clId="{3E11DAC0-8F6D-4FE5-9F79-A94952EB7E6E}" dt="2023-04-03T18:28:57.683" v="1037" actId="478"/>
          <ac:spMkLst>
            <pc:docMk/>
            <pc:sldMk cId="34772278" sldId="285"/>
            <ac:spMk id="4" creationId="{BFB22F6C-72C0-DEA8-859A-9B4BF7B1F4A2}"/>
          </ac:spMkLst>
        </pc:spChg>
        <pc:spChg chg="add del mod">
          <ac:chgData name="Patricia Dowling" userId="1db47672a757c54b" providerId="LiveId" clId="{3E11DAC0-8F6D-4FE5-9F79-A94952EB7E6E}" dt="2023-04-03T18:49:45.109" v="1206" actId="478"/>
          <ac:spMkLst>
            <pc:docMk/>
            <pc:sldMk cId="34772278" sldId="285"/>
            <ac:spMk id="6" creationId="{47957858-3128-F351-AD09-753947DC1F03}"/>
          </ac:spMkLst>
        </pc:spChg>
        <pc:spChg chg="del">
          <ac:chgData name="Patricia Dowling" userId="1db47672a757c54b" providerId="LiveId" clId="{3E11DAC0-8F6D-4FE5-9F79-A94952EB7E6E}" dt="2023-04-03T18:28:53.565" v="1035" actId="478"/>
          <ac:spMkLst>
            <pc:docMk/>
            <pc:sldMk cId="34772278" sldId="285"/>
            <ac:spMk id="72" creationId="{00000000-0000-0000-0000-000000000000}"/>
          </ac:spMkLst>
        </pc:spChg>
        <pc:picChg chg="mod">
          <ac:chgData name="Patricia Dowling" userId="1db47672a757c54b" providerId="LiveId" clId="{3E11DAC0-8F6D-4FE5-9F79-A94952EB7E6E}" dt="2023-04-05T07:56:42.144" v="1686" actId="14100"/>
          <ac:picMkLst>
            <pc:docMk/>
            <pc:sldMk cId="34772278" sldId="285"/>
            <ac:picMk id="5" creationId="{368DC005-CECA-F874-51A2-88E746B68BC2}"/>
          </ac:picMkLst>
        </pc:picChg>
      </pc:sldChg>
      <pc:sldChg chg="addSp delSp modSp add mod ord">
        <pc:chgData name="Patricia Dowling" userId="1db47672a757c54b" providerId="LiveId" clId="{3E11DAC0-8F6D-4FE5-9F79-A94952EB7E6E}" dt="2023-04-11T09:01:28.036" v="4249" actId="20577"/>
        <pc:sldMkLst>
          <pc:docMk/>
          <pc:sldMk cId="3484392720" sldId="286"/>
        </pc:sldMkLst>
        <pc:spChg chg="mod">
          <ac:chgData name="Patricia Dowling" userId="1db47672a757c54b" providerId="LiveId" clId="{3E11DAC0-8F6D-4FE5-9F79-A94952EB7E6E}" dt="2023-04-11T09:01:28.036" v="4249" actId="20577"/>
          <ac:spMkLst>
            <pc:docMk/>
            <pc:sldMk cId="3484392720" sldId="286"/>
            <ac:spMk id="4" creationId="{BFB22F6C-72C0-DEA8-859A-9B4BF7B1F4A2}"/>
          </ac:spMkLst>
        </pc:spChg>
        <pc:spChg chg="mod">
          <ac:chgData name="Patricia Dowling" userId="1db47672a757c54b" providerId="LiveId" clId="{3E11DAC0-8F6D-4FE5-9F79-A94952EB7E6E}" dt="2023-04-04T08:28:59.861" v="1557" actId="20577"/>
          <ac:spMkLst>
            <pc:docMk/>
            <pc:sldMk cId="3484392720" sldId="286"/>
            <ac:spMk id="72" creationId="{00000000-0000-0000-0000-000000000000}"/>
          </ac:spMkLst>
        </pc:spChg>
        <pc:picChg chg="del">
          <ac:chgData name="Patricia Dowling" userId="1db47672a757c54b" providerId="LiveId" clId="{3E11DAC0-8F6D-4FE5-9F79-A94952EB7E6E}" dt="2023-04-03T18:31:56.639" v="1069" actId="478"/>
          <ac:picMkLst>
            <pc:docMk/>
            <pc:sldMk cId="3484392720" sldId="286"/>
            <ac:picMk id="2" creationId="{7AC55D84-A916-2A71-7ECD-E4D6A18D5007}"/>
          </ac:picMkLst>
        </pc:picChg>
        <pc:picChg chg="add del mod">
          <ac:chgData name="Patricia Dowling" userId="1db47672a757c54b" providerId="LiveId" clId="{3E11DAC0-8F6D-4FE5-9F79-A94952EB7E6E}" dt="2023-04-05T07:54:18.003" v="1647" actId="21"/>
          <ac:picMkLst>
            <pc:docMk/>
            <pc:sldMk cId="3484392720" sldId="286"/>
            <ac:picMk id="3" creationId="{FB3026FA-C668-3C0F-6F34-B36B4FA2DB87}"/>
          </ac:picMkLst>
        </pc:picChg>
        <pc:picChg chg="add del mod">
          <ac:chgData name="Patricia Dowling" userId="1db47672a757c54b" providerId="LiveId" clId="{3E11DAC0-8F6D-4FE5-9F79-A94952EB7E6E}" dt="2023-04-04T08:28:51.339" v="1542" actId="478"/>
          <ac:picMkLst>
            <pc:docMk/>
            <pc:sldMk cId="3484392720" sldId="286"/>
            <ac:picMk id="5" creationId="{C2606FFB-4D8B-C8E1-234C-3BC8B1AAE92A}"/>
          </ac:picMkLst>
        </pc:picChg>
        <pc:picChg chg="add mod">
          <ac:chgData name="Patricia Dowling" userId="1db47672a757c54b" providerId="LiveId" clId="{3E11DAC0-8F6D-4FE5-9F79-A94952EB7E6E}" dt="2023-04-05T07:55:06.046" v="1651" actId="1076"/>
          <ac:picMkLst>
            <pc:docMk/>
            <pc:sldMk cId="3484392720" sldId="286"/>
            <ac:picMk id="6" creationId="{FDE1EE42-DC7F-6A4D-0883-9226CCBE15E8}"/>
          </ac:picMkLst>
        </pc:picChg>
        <pc:picChg chg="add del mod">
          <ac:chgData name="Patricia Dowling" userId="1db47672a757c54b" providerId="LiveId" clId="{3E11DAC0-8F6D-4FE5-9F79-A94952EB7E6E}" dt="2023-04-04T08:28:53.127" v="1543" actId="478"/>
          <ac:picMkLst>
            <pc:docMk/>
            <pc:sldMk cId="3484392720" sldId="286"/>
            <ac:picMk id="7" creationId="{5621C0CE-64FF-4A7B-D1EE-8129AE8DDAE7}"/>
          </ac:picMkLst>
        </pc:picChg>
      </pc:sldChg>
      <pc:sldChg chg="delSp add del mod">
        <pc:chgData name="Patricia Dowling" userId="1db47672a757c54b" providerId="LiveId" clId="{3E11DAC0-8F6D-4FE5-9F79-A94952EB7E6E}" dt="2023-04-03T19:02:11.280" v="1487" actId="47"/>
        <pc:sldMkLst>
          <pc:docMk/>
          <pc:sldMk cId="3830665116" sldId="287"/>
        </pc:sldMkLst>
        <pc:picChg chg="del">
          <ac:chgData name="Patricia Dowling" userId="1db47672a757c54b" providerId="LiveId" clId="{3E11DAC0-8F6D-4FE5-9F79-A94952EB7E6E}" dt="2023-04-03T18:31:54.293" v="1068" actId="478"/>
          <ac:picMkLst>
            <pc:docMk/>
            <pc:sldMk cId="3830665116" sldId="287"/>
            <ac:picMk id="2" creationId="{7AC55D84-A916-2A71-7ECD-E4D6A18D5007}"/>
          </ac:picMkLst>
        </pc:picChg>
      </pc:sldChg>
      <pc:sldChg chg="modSp add mod ord modNotesTx">
        <pc:chgData name="Patricia Dowling" userId="1db47672a757c54b" providerId="LiveId" clId="{3E11DAC0-8F6D-4FE5-9F79-A94952EB7E6E}" dt="2023-04-11T08:54:58.390" v="4202"/>
        <pc:sldMkLst>
          <pc:docMk/>
          <pc:sldMk cId="1780296191" sldId="288"/>
        </pc:sldMkLst>
        <pc:spChg chg="mod">
          <ac:chgData name="Patricia Dowling" userId="1db47672a757c54b" providerId="LiveId" clId="{3E11DAC0-8F6D-4FE5-9F79-A94952EB7E6E}" dt="2023-04-10T20:02:31.164" v="3121" actId="14100"/>
          <ac:spMkLst>
            <pc:docMk/>
            <pc:sldMk cId="1780296191" sldId="288"/>
            <ac:spMk id="4" creationId="{BFB22F6C-72C0-DEA8-859A-9B4BF7B1F4A2}"/>
          </ac:spMkLst>
        </pc:spChg>
        <pc:spChg chg="mod">
          <ac:chgData name="Patricia Dowling" userId="1db47672a757c54b" providerId="LiveId" clId="{3E11DAC0-8F6D-4FE5-9F79-A94952EB7E6E}" dt="2023-04-04T08:28:17.140" v="1515" actId="20577"/>
          <ac:spMkLst>
            <pc:docMk/>
            <pc:sldMk cId="1780296191" sldId="288"/>
            <ac:spMk id="72" creationId="{00000000-0000-0000-0000-000000000000}"/>
          </ac:spMkLst>
        </pc:spChg>
      </pc:sldChg>
      <pc:sldChg chg="addSp delSp modSp add mod ord">
        <pc:chgData name="Patricia Dowling" userId="1db47672a757c54b" providerId="LiveId" clId="{3E11DAC0-8F6D-4FE5-9F79-A94952EB7E6E}" dt="2023-04-11T09:00:00.276" v="4208"/>
        <pc:sldMkLst>
          <pc:docMk/>
          <pc:sldMk cId="3287947320" sldId="289"/>
        </pc:sldMkLst>
        <pc:spChg chg="add mod">
          <ac:chgData name="Patricia Dowling" userId="1db47672a757c54b" providerId="LiveId" clId="{3E11DAC0-8F6D-4FE5-9F79-A94952EB7E6E}" dt="2023-04-11T09:00:00.276" v="4208"/>
          <ac:spMkLst>
            <pc:docMk/>
            <pc:sldMk cId="3287947320" sldId="289"/>
            <ac:spMk id="2" creationId="{B4114DF5-F414-147A-AD1C-0B25EC477606}"/>
          </ac:spMkLst>
        </pc:spChg>
        <pc:spChg chg="del mod">
          <ac:chgData name="Patricia Dowling" userId="1db47672a757c54b" providerId="LiveId" clId="{3E11DAC0-8F6D-4FE5-9F79-A94952EB7E6E}" dt="2023-04-11T08:59:59.593" v="4207" actId="478"/>
          <ac:spMkLst>
            <pc:docMk/>
            <pc:sldMk cId="3287947320" sldId="289"/>
            <ac:spMk id="4" creationId="{BFB22F6C-72C0-DEA8-859A-9B4BF7B1F4A2}"/>
          </ac:spMkLst>
        </pc:spChg>
        <pc:spChg chg="mod">
          <ac:chgData name="Patricia Dowling" userId="1db47672a757c54b" providerId="LiveId" clId="{3E11DAC0-8F6D-4FE5-9F79-A94952EB7E6E}" dt="2023-04-04T08:28:40.784" v="1541" actId="20577"/>
          <ac:spMkLst>
            <pc:docMk/>
            <pc:sldMk cId="3287947320" sldId="289"/>
            <ac:spMk id="72" creationId="{00000000-0000-0000-0000-000000000000}"/>
          </ac:spMkLst>
        </pc:spChg>
        <pc:picChg chg="add mod">
          <ac:chgData name="Patricia Dowling" userId="1db47672a757c54b" providerId="LiveId" clId="{3E11DAC0-8F6D-4FE5-9F79-A94952EB7E6E}" dt="2023-04-04T08:30:24.968" v="1565" actId="1076"/>
          <ac:picMkLst>
            <pc:docMk/>
            <pc:sldMk cId="3287947320" sldId="289"/>
            <ac:picMk id="3" creationId="{A60B9E70-C185-D68F-9163-8D086368A299}"/>
          </ac:picMkLst>
        </pc:picChg>
        <pc:picChg chg="del">
          <ac:chgData name="Patricia Dowling" userId="1db47672a757c54b" providerId="LiveId" clId="{3E11DAC0-8F6D-4FE5-9F79-A94952EB7E6E}" dt="2023-04-04T08:27:24.209" v="1488" actId="478"/>
          <ac:picMkLst>
            <pc:docMk/>
            <pc:sldMk cId="3287947320" sldId="289"/>
            <ac:picMk id="5" creationId="{C2606FFB-4D8B-C8E1-234C-3BC8B1AAE92A}"/>
          </ac:picMkLst>
        </pc:picChg>
        <pc:picChg chg="del">
          <ac:chgData name="Patricia Dowling" userId="1db47672a757c54b" providerId="LiveId" clId="{3E11DAC0-8F6D-4FE5-9F79-A94952EB7E6E}" dt="2023-04-04T08:27:26.285" v="1489" actId="478"/>
          <ac:picMkLst>
            <pc:docMk/>
            <pc:sldMk cId="3287947320" sldId="289"/>
            <ac:picMk id="7" creationId="{5621C0CE-64FF-4A7B-D1EE-8129AE8DDAE7}"/>
          </ac:picMkLst>
        </pc:picChg>
        <pc:picChg chg="add mod">
          <ac:chgData name="Patricia Dowling" userId="1db47672a757c54b" providerId="LiveId" clId="{3E11DAC0-8F6D-4FE5-9F79-A94952EB7E6E}" dt="2023-04-04T08:30:18.755" v="1563" actId="1076"/>
          <ac:picMkLst>
            <pc:docMk/>
            <pc:sldMk cId="3287947320" sldId="289"/>
            <ac:picMk id="8" creationId="{C565BC67-45E1-77F2-BED4-9F48E0B95C17}"/>
          </ac:picMkLst>
        </pc:picChg>
      </pc:sldChg>
      <pc:sldChg chg="addSp delSp modSp add mod ord modNotesTx">
        <pc:chgData name="Patricia Dowling" userId="1db47672a757c54b" providerId="LiveId" clId="{3E11DAC0-8F6D-4FE5-9F79-A94952EB7E6E}" dt="2023-04-10T19:59:48.622" v="2886" actId="20577"/>
        <pc:sldMkLst>
          <pc:docMk/>
          <pc:sldMk cId="176871669" sldId="290"/>
        </pc:sldMkLst>
        <pc:spChg chg="mod">
          <ac:chgData name="Patricia Dowling" userId="1db47672a757c54b" providerId="LiveId" clId="{3E11DAC0-8F6D-4FE5-9F79-A94952EB7E6E}" dt="2023-04-10T19:59:48.622" v="2886" actId="20577"/>
          <ac:spMkLst>
            <pc:docMk/>
            <pc:sldMk cId="176871669" sldId="290"/>
            <ac:spMk id="4" creationId="{BFB22F6C-72C0-DEA8-859A-9B4BF7B1F4A2}"/>
          </ac:spMkLst>
        </pc:spChg>
        <pc:spChg chg="mod">
          <ac:chgData name="Patricia Dowling" userId="1db47672a757c54b" providerId="LiveId" clId="{3E11DAC0-8F6D-4FE5-9F79-A94952EB7E6E}" dt="2023-04-05T07:54:04.359" v="1643" actId="20577"/>
          <ac:spMkLst>
            <pc:docMk/>
            <pc:sldMk cId="176871669" sldId="290"/>
            <ac:spMk id="72" creationId="{00000000-0000-0000-0000-000000000000}"/>
          </ac:spMkLst>
        </pc:spChg>
        <pc:picChg chg="add mod">
          <ac:chgData name="Patricia Dowling" userId="1db47672a757c54b" providerId="LiveId" clId="{3E11DAC0-8F6D-4FE5-9F79-A94952EB7E6E}" dt="2023-04-10T19:58:48.256" v="2873" actId="1076"/>
          <ac:picMkLst>
            <pc:docMk/>
            <pc:sldMk cId="176871669" sldId="290"/>
            <ac:picMk id="2" creationId="{4F196E70-16BB-F9DB-E104-A80A6963FB8C}"/>
          </ac:picMkLst>
        </pc:picChg>
        <pc:picChg chg="del">
          <ac:chgData name="Patricia Dowling" userId="1db47672a757c54b" providerId="LiveId" clId="{3E11DAC0-8F6D-4FE5-9F79-A94952EB7E6E}" dt="2023-04-05T07:54:07.562" v="1644" actId="478"/>
          <ac:picMkLst>
            <pc:docMk/>
            <pc:sldMk cId="176871669" sldId="290"/>
            <ac:picMk id="5" creationId="{F3ACCD7A-B0CB-2513-5D66-088FF1BC5E2F}"/>
          </ac:picMkLst>
        </pc:picChg>
      </pc:sldChg>
      <pc:sldChg chg="addSp delSp modSp add mod ord modNotesTx">
        <pc:chgData name="Patricia Dowling" userId="1db47672a757c54b" providerId="LiveId" clId="{3E11DAC0-8F6D-4FE5-9F79-A94952EB7E6E}" dt="2023-04-11T09:00:21.259" v="4236" actId="20577"/>
        <pc:sldMkLst>
          <pc:docMk/>
          <pc:sldMk cId="3767620402" sldId="291"/>
        </pc:sldMkLst>
        <pc:picChg chg="add mod">
          <ac:chgData name="Patricia Dowling" userId="1db47672a757c54b" providerId="LiveId" clId="{3E11DAC0-8F6D-4FE5-9F79-A94952EB7E6E}" dt="2023-04-05T07:56:51.893" v="1687" actId="14100"/>
          <ac:picMkLst>
            <pc:docMk/>
            <pc:sldMk cId="3767620402" sldId="291"/>
            <ac:picMk id="3" creationId="{8B8C1758-3EAB-3F45-E7DD-9C3D313BAE36}"/>
          </ac:picMkLst>
        </pc:picChg>
        <pc:picChg chg="del">
          <ac:chgData name="Patricia Dowling" userId="1db47672a757c54b" providerId="LiveId" clId="{3E11DAC0-8F6D-4FE5-9F79-A94952EB7E6E}" dt="2023-04-05T07:56:00.403" v="1656" actId="478"/>
          <ac:picMkLst>
            <pc:docMk/>
            <pc:sldMk cId="3767620402" sldId="291"/>
            <ac:picMk id="5" creationId="{368DC005-CECA-F874-51A2-88E746B68BC2}"/>
          </ac:picMkLst>
        </pc:picChg>
      </pc:sldChg>
      <pc:sldChg chg="delSp add del mod">
        <pc:chgData name="Patricia Dowling" userId="1db47672a757c54b" providerId="LiveId" clId="{3E11DAC0-8F6D-4FE5-9F79-A94952EB7E6E}" dt="2023-04-05T07:55:28.348" v="1654" actId="47"/>
        <pc:sldMkLst>
          <pc:docMk/>
          <pc:sldMk cId="3985429432" sldId="291"/>
        </pc:sldMkLst>
        <pc:picChg chg="del">
          <ac:chgData name="Patricia Dowling" userId="1db47672a757c54b" providerId="LiveId" clId="{3E11DAC0-8F6D-4FE5-9F79-A94952EB7E6E}" dt="2023-04-05T07:54:09.922" v="1646" actId="478"/>
          <ac:picMkLst>
            <pc:docMk/>
            <pc:sldMk cId="3985429432" sldId="291"/>
            <ac:picMk id="5" creationId="{F3ACCD7A-B0CB-2513-5D66-088FF1BC5E2F}"/>
          </ac:picMkLst>
        </pc:picChg>
      </pc:sldChg>
      <pc:sldChg chg="add del">
        <pc:chgData name="Patricia Dowling" userId="1db47672a757c54b" providerId="LiveId" clId="{3E11DAC0-8F6D-4FE5-9F79-A94952EB7E6E}" dt="2023-04-05T07:55:17.022" v="1653" actId="47"/>
        <pc:sldMkLst>
          <pc:docMk/>
          <pc:sldMk cId="2569782427" sldId="292"/>
        </pc:sldMkLst>
      </pc:sldChg>
    </pc:docChg>
  </pc:docChgLst>
  <pc:docChgLst>
    <pc:chgData name="Patricia Dowling" userId="1db47672a757c54b" providerId="LiveId" clId="{F9F96B05-1984-4BAB-9066-BC5D53CF55BA}"/>
    <pc:docChg chg="undo custSel addSld delSld modSld sldOrd modSection">
      <pc:chgData name="Patricia Dowling" userId="1db47672a757c54b" providerId="LiveId" clId="{F9F96B05-1984-4BAB-9066-BC5D53CF55BA}" dt="2023-05-08T04:18:12.300" v="8687"/>
      <pc:docMkLst>
        <pc:docMk/>
      </pc:docMkLst>
      <pc:sldChg chg="addSp delSp modSp mod delAnim modNotesTx">
        <pc:chgData name="Patricia Dowling" userId="1db47672a757c54b" providerId="LiveId" clId="{F9F96B05-1984-4BAB-9066-BC5D53CF55BA}" dt="2023-05-08T03:47:42.148" v="8634" actId="1076"/>
        <pc:sldMkLst>
          <pc:docMk/>
          <pc:sldMk cId="0" sldId="256"/>
        </pc:sldMkLst>
        <pc:spChg chg="add mod">
          <ac:chgData name="Patricia Dowling" userId="1db47672a757c54b" providerId="LiveId" clId="{F9F96B05-1984-4BAB-9066-BC5D53CF55BA}" dt="2023-05-08T00:56:28.723" v="108" actId="20577"/>
          <ac:spMkLst>
            <pc:docMk/>
            <pc:sldMk cId="0" sldId="256"/>
            <ac:spMk id="2" creationId="{A457C8A9-F8C3-EAE1-F49B-B19BD35354C7}"/>
          </ac:spMkLst>
        </pc:spChg>
        <pc:spChg chg="add del mod">
          <ac:chgData name="Patricia Dowling" userId="1db47672a757c54b" providerId="LiveId" clId="{F9F96B05-1984-4BAB-9066-BC5D53CF55BA}" dt="2023-05-08T00:56:47.546" v="111" actId="478"/>
          <ac:spMkLst>
            <pc:docMk/>
            <pc:sldMk cId="0" sldId="256"/>
            <ac:spMk id="4" creationId="{71EAB092-B6D1-3052-DE3C-3EA38A1AA707}"/>
          </ac:spMkLst>
        </pc:spChg>
        <pc:spChg chg="mod">
          <ac:chgData name="Patricia Dowling" userId="1db47672a757c54b" providerId="LiveId" clId="{F9F96B05-1984-4BAB-9066-BC5D53CF55BA}" dt="2023-05-08T00:55:37.302" v="32" actId="1036"/>
          <ac:spMkLst>
            <pc:docMk/>
            <pc:sldMk cId="0" sldId="256"/>
            <ac:spMk id="66" creationId="{00000000-0000-0000-0000-000000000000}"/>
          </ac:spMkLst>
        </pc:spChg>
        <pc:spChg chg="del mod">
          <ac:chgData name="Patricia Dowling" userId="1db47672a757c54b" providerId="LiveId" clId="{F9F96B05-1984-4BAB-9066-BC5D53CF55BA}" dt="2023-05-08T00:56:33.500" v="109" actId="478"/>
          <ac:spMkLst>
            <pc:docMk/>
            <pc:sldMk cId="0" sldId="256"/>
            <ac:spMk id="67" creationId="{00000000-0000-0000-0000-000000000000}"/>
          </ac:spMkLst>
        </pc:spChg>
        <pc:picChg chg="del mod">
          <ac:chgData name="Patricia Dowling" userId="1db47672a757c54b" providerId="LiveId" clId="{F9F96B05-1984-4BAB-9066-BC5D53CF55BA}" dt="2023-05-08T03:46:36.759" v="8633" actId="478"/>
          <ac:picMkLst>
            <pc:docMk/>
            <pc:sldMk cId="0" sldId="256"/>
            <ac:picMk id="5" creationId="{01251A08-4DB8-79F9-F6B3-972A8DFAD9F8}"/>
          </ac:picMkLst>
        </pc:picChg>
        <pc:picChg chg="mod">
          <ac:chgData name="Patricia Dowling" userId="1db47672a757c54b" providerId="LiveId" clId="{F9F96B05-1984-4BAB-9066-BC5D53CF55BA}" dt="2023-05-08T03:47:42.148" v="8634" actId="1076"/>
          <ac:picMkLst>
            <pc:docMk/>
            <pc:sldMk cId="0" sldId="256"/>
            <ac:picMk id="6" creationId="{4D8D1C46-740C-254B-09F4-A97610F574D9}"/>
          </ac:picMkLst>
        </pc:picChg>
      </pc:sldChg>
      <pc:sldChg chg="addSp delSp modSp mod ord delAnim modAnim modNotesTx">
        <pc:chgData name="Patricia Dowling" userId="1db47672a757c54b" providerId="LiveId" clId="{F9F96B05-1984-4BAB-9066-BC5D53CF55BA}" dt="2023-05-08T04:00:43.819" v="8642"/>
        <pc:sldMkLst>
          <pc:docMk/>
          <pc:sldMk cId="0" sldId="257"/>
        </pc:sldMkLst>
        <pc:spChg chg="mod">
          <ac:chgData name="Patricia Dowling" userId="1db47672a757c54b" providerId="LiveId" clId="{F9F96B05-1984-4BAB-9066-BC5D53CF55BA}" dt="2023-05-08T02:00:10.006" v="2025" actId="14100"/>
          <ac:spMkLst>
            <pc:docMk/>
            <pc:sldMk cId="0" sldId="257"/>
            <ac:spMk id="4" creationId="{BFB22F6C-72C0-DEA8-859A-9B4BF7B1F4A2}"/>
          </ac:spMkLst>
        </pc:spChg>
        <pc:spChg chg="add mod">
          <ac:chgData name="Patricia Dowling" userId="1db47672a757c54b" providerId="LiveId" clId="{F9F96B05-1984-4BAB-9066-BC5D53CF55BA}" dt="2023-05-08T02:00:27.396" v="2042" actId="20577"/>
          <ac:spMkLst>
            <pc:docMk/>
            <pc:sldMk cId="0" sldId="257"/>
            <ac:spMk id="6" creationId="{5CBAE071-2096-38A1-C5B9-3A5FB8B199A4}"/>
          </ac:spMkLst>
        </pc:spChg>
        <pc:spChg chg="add mod">
          <ac:chgData name="Patricia Dowling" userId="1db47672a757c54b" providerId="LiveId" clId="{F9F96B05-1984-4BAB-9066-BC5D53CF55BA}" dt="2023-05-08T01:59:40.318" v="1989" actId="14100"/>
          <ac:spMkLst>
            <pc:docMk/>
            <pc:sldMk cId="0" sldId="257"/>
            <ac:spMk id="7" creationId="{67EB72A4-4563-A822-682D-5180FBBCCCCF}"/>
          </ac:spMkLst>
        </pc:spChg>
        <pc:spChg chg="mod">
          <ac:chgData name="Patricia Dowling" userId="1db47672a757c54b" providerId="LiveId" clId="{F9F96B05-1984-4BAB-9066-BC5D53CF55BA}" dt="2023-05-08T01:59:48" v="2007" actId="1035"/>
          <ac:spMkLst>
            <pc:docMk/>
            <pc:sldMk cId="0" sldId="257"/>
            <ac:spMk id="72" creationId="{00000000-0000-0000-0000-000000000000}"/>
          </ac:spMkLst>
        </pc:spChg>
        <pc:picChg chg="del">
          <ac:chgData name="Patricia Dowling" userId="1db47672a757c54b" providerId="LiveId" clId="{F9F96B05-1984-4BAB-9066-BC5D53CF55BA}" dt="2023-05-08T01:16:42.190" v="213" actId="478"/>
          <ac:picMkLst>
            <pc:docMk/>
            <pc:sldMk cId="0" sldId="257"/>
            <ac:picMk id="3" creationId="{FC5EF136-B02F-EC0D-01BF-EBE37B9ECF5C}"/>
          </ac:picMkLst>
        </pc:picChg>
        <pc:picChg chg="add mod">
          <ac:chgData name="Patricia Dowling" userId="1db47672a757c54b" providerId="LiveId" clId="{F9F96B05-1984-4BAB-9066-BC5D53CF55BA}" dt="2023-05-08T01:16:50.728" v="215" actId="1076"/>
          <ac:picMkLst>
            <pc:docMk/>
            <pc:sldMk cId="0" sldId="257"/>
            <ac:picMk id="5" creationId="{E09AB150-D564-015A-DEA6-73AA52471A32}"/>
          </ac:picMkLst>
        </pc:picChg>
        <pc:picChg chg="del">
          <ac:chgData name="Patricia Dowling" userId="1db47672a757c54b" providerId="LiveId" clId="{F9F96B05-1984-4BAB-9066-BC5D53CF55BA}" dt="2023-05-08T03:19:27.595" v="8606" actId="478"/>
          <ac:picMkLst>
            <pc:docMk/>
            <pc:sldMk cId="0" sldId="257"/>
            <ac:picMk id="8" creationId="{FA944674-7D6A-4C3A-C017-37FDCE8A0926}"/>
          </ac:picMkLst>
        </pc:picChg>
        <pc:picChg chg="mod">
          <ac:chgData name="Patricia Dowling" userId="1db47672a757c54b" providerId="LiveId" clId="{F9F96B05-1984-4BAB-9066-BC5D53CF55BA}" dt="2023-05-08T03:21:44.253" v="8615" actId="1076"/>
          <ac:picMkLst>
            <pc:docMk/>
            <pc:sldMk cId="0" sldId="257"/>
            <ac:picMk id="9" creationId="{DFBAA9ED-9FC8-6B20-B3C4-63859B20E263}"/>
          </ac:picMkLst>
        </pc:picChg>
      </pc:sldChg>
      <pc:sldChg chg="delSp add del mod">
        <pc:chgData name="Patricia Dowling" userId="1db47672a757c54b" providerId="LiveId" clId="{F9F96B05-1984-4BAB-9066-BC5D53CF55BA}" dt="2023-05-08T02:22:34.856" v="4279" actId="47"/>
        <pc:sldMkLst>
          <pc:docMk/>
          <pc:sldMk cId="303786361" sldId="275"/>
        </pc:sldMkLst>
        <pc:picChg chg="del">
          <ac:chgData name="Patricia Dowling" userId="1db47672a757c54b" providerId="LiveId" clId="{F9F96B05-1984-4BAB-9066-BC5D53CF55BA}" dt="2023-05-08T02:22:25.490" v="4274" actId="21"/>
          <ac:picMkLst>
            <pc:docMk/>
            <pc:sldMk cId="303786361" sldId="275"/>
            <ac:picMk id="2" creationId="{A9A27513-1EC4-FC5D-8863-2F8F6AB61861}"/>
          </ac:picMkLst>
        </pc:picChg>
      </pc:sldChg>
      <pc:sldChg chg="addSp modSp mod ord modAnim modNotesTx">
        <pc:chgData name="Patricia Dowling" userId="1db47672a757c54b" providerId="LiveId" clId="{F9F96B05-1984-4BAB-9066-BC5D53CF55BA}" dt="2023-05-08T04:00:22.254" v="8640"/>
        <pc:sldMkLst>
          <pc:docMk/>
          <pc:sldMk cId="1497950344" sldId="276"/>
        </pc:sldMkLst>
        <pc:spChg chg="mod">
          <ac:chgData name="Patricia Dowling" userId="1db47672a757c54b" providerId="LiveId" clId="{F9F96B05-1984-4BAB-9066-BC5D53CF55BA}" dt="2023-05-08T01:29:38.439" v="461" actId="1035"/>
          <ac:spMkLst>
            <pc:docMk/>
            <pc:sldMk cId="1497950344" sldId="276"/>
            <ac:spMk id="4" creationId="{BFB22F6C-72C0-DEA8-859A-9B4BF7B1F4A2}"/>
          </ac:spMkLst>
        </pc:spChg>
        <pc:picChg chg="add mod">
          <ac:chgData name="Patricia Dowling" userId="1db47672a757c54b" providerId="LiveId" clId="{F9F96B05-1984-4BAB-9066-BC5D53CF55BA}" dt="2023-05-08T01:29:45.520" v="476" actId="1038"/>
          <ac:picMkLst>
            <pc:docMk/>
            <pc:sldMk cId="1497950344" sldId="276"/>
            <ac:picMk id="2" creationId="{9F871DD7-7D1A-10CD-FA4E-6952953D9EDA}"/>
          </ac:picMkLst>
        </pc:picChg>
        <pc:picChg chg="mod">
          <ac:chgData name="Patricia Dowling" userId="1db47672a757c54b" providerId="LiveId" clId="{F9F96B05-1984-4BAB-9066-BC5D53CF55BA}" dt="2023-05-08T01:09:07.168" v="155" actId="1076"/>
          <ac:picMkLst>
            <pc:docMk/>
            <pc:sldMk cId="1497950344" sldId="276"/>
            <ac:picMk id="3" creationId="{7555953F-16EF-C1DB-4DD0-70023100BE6E}"/>
          </ac:picMkLst>
        </pc:picChg>
        <pc:picChg chg="add mod">
          <ac:chgData name="Patricia Dowling" userId="1db47672a757c54b" providerId="LiveId" clId="{F9F96B05-1984-4BAB-9066-BC5D53CF55BA}" dt="2023-05-08T01:29:49.737" v="486" actId="1038"/>
          <ac:picMkLst>
            <pc:docMk/>
            <pc:sldMk cId="1497950344" sldId="276"/>
            <ac:picMk id="6" creationId="{024ACBD2-42D1-147D-3BB4-3C6C56D6F383}"/>
          </ac:picMkLst>
        </pc:picChg>
        <pc:picChg chg="mod">
          <ac:chgData name="Patricia Dowling" userId="1db47672a757c54b" providerId="LiveId" clId="{F9F96B05-1984-4BAB-9066-BC5D53CF55BA}" dt="2023-05-08T03:17:13.581" v="8605" actId="1076"/>
          <ac:picMkLst>
            <pc:docMk/>
            <pc:sldMk cId="1497950344" sldId="276"/>
            <ac:picMk id="7" creationId="{7184F4F2-708E-21FD-1E27-FFA81173CC77}"/>
          </ac:picMkLst>
        </pc:picChg>
      </pc:sldChg>
      <pc:sldChg chg="del">
        <pc:chgData name="Patricia Dowling" userId="1db47672a757c54b" providerId="LiveId" clId="{F9F96B05-1984-4BAB-9066-BC5D53CF55BA}" dt="2023-05-08T00:57:34.491" v="113" actId="47"/>
        <pc:sldMkLst>
          <pc:docMk/>
          <pc:sldMk cId="1813391603" sldId="278"/>
        </pc:sldMkLst>
      </pc:sldChg>
      <pc:sldChg chg="modSp del mod">
        <pc:chgData name="Patricia Dowling" userId="1db47672a757c54b" providerId="LiveId" clId="{F9F96B05-1984-4BAB-9066-BC5D53CF55BA}" dt="2023-05-08T02:12:29.014" v="3284" actId="47"/>
        <pc:sldMkLst>
          <pc:docMk/>
          <pc:sldMk cId="2753825715" sldId="282"/>
        </pc:sldMkLst>
        <pc:spChg chg="mod">
          <ac:chgData name="Patricia Dowling" userId="1db47672a757c54b" providerId="LiveId" clId="{F9F96B05-1984-4BAB-9066-BC5D53CF55BA}" dt="2023-05-08T02:11:11.115" v="3194" actId="14100"/>
          <ac:spMkLst>
            <pc:docMk/>
            <pc:sldMk cId="2753825715" sldId="282"/>
            <ac:spMk id="4" creationId="{BFB22F6C-72C0-DEA8-859A-9B4BF7B1F4A2}"/>
          </ac:spMkLst>
        </pc:spChg>
        <pc:picChg chg="mod">
          <ac:chgData name="Patricia Dowling" userId="1db47672a757c54b" providerId="LiveId" clId="{F9F96B05-1984-4BAB-9066-BC5D53CF55BA}" dt="2023-05-08T02:11:19.905" v="3225" actId="1035"/>
          <ac:picMkLst>
            <pc:docMk/>
            <pc:sldMk cId="2753825715" sldId="282"/>
            <ac:picMk id="2" creationId="{7B764A36-2651-FF07-A398-3051D6479985}"/>
          </ac:picMkLst>
        </pc:picChg>
        <pc:picChg chg="mod">
          <ac:chgData name="Patricia Dowling" userId="1db47672a757c54b" providerId="LiveId" clId="{F9F96B05-1984-4BAB-9066-BC5D53CF55BA}" dt="2023-05-08T02:11:19.905" v="3225" actId="1035"/>
          <ac:picMkLst>
            <pc:docMk/>
            <pc:sldMk cId="2753825715" sldId="282"/>
            <ac:picMk id="20" creationId="{716D0712-5EC2-0BB0-6010-0871CFEC84DB}"/>
          </ac:picMkLst>
        </pc:picChg>
        <pc:picChg chg="mod">
          <ac:chgData name="Patricia Dowling" userId="1db47672a757c54b" providerId="LiveId" clId="{F9F96B05-1984-4BAB-9066-BC5D53CF55BA}" dt="2023-05-08T02:11:19.905" v="3225" actId="1035"/>
          <ac:picMkLst>
            <pc:docMk/>
            <pc:sldMk cId="2753825715" sldId="282"/>
            <ac:picMk id="21" creationId="{F286E2DA-C58A-45B0-B5E7-A7093D4A4C80}"/>
          </ac:picMkLst>
        </pc:picChg>
      </pc:sldChg>
      <pc:sldChg chg="del">
        <pc:chgData name="Patricia Dowling" userId="1db47672a757c54b" providerId="LiveId" clId="{F9F96B05-1984-4BAB-9066-BC5D53CF55BA}" dt="2023-05-08T01:21:42.686" v="372" actId="47"/>
        <pc:sldMkLst>
          <pc:docMk/>
          <pc:sldMk cId="419860002" sldId="283"/>
        </pc:sldMkLst>
      </pc:sldChg>
      <pc:sldChg chg="del">
        <pc:chgData name="Patricia Dowling" userId="1db47672a757c54b" providerId="LiveId" clId="{F9F96B05-1984-4BAB-9066-BC5D53CF55BA}" dt="2023-05-08T01:27:56.872" v="447" actId="47"/>
        <pc:sldMkLst>
          <pc:docMk/>
          <pc:sldMk cId="873435433" sldId="284"/>
        </pc:sldMkLst>
      </pc:sldChg>
      <pc:sldChg chg="del">
        <pc:chgData name="Patricia Dowling" userId="1db47672a757c54b" providerId="LiveId" clId="{F9F96B05-1984-4BAB-9066-BC5D53CF55BA}" dt="2023-05-08T01:27:04.280" v="443" actId="47"/>
        <pc:sldMkLst>
          <pc:docMk/>
          <pc:sldMk cId="34772278" sldId="285"/>
        </pc:sldMkLst>
      </pc:sldChg>
      <pc:sldChg chg="modSp add del mod">
        <pc:chgData name="Patricia Dowling" userId="1db47672a757c54b" providerId="LiveId" clId="{F9F96B05-1984-4BAB-9066-BC5D53CF55BA}" dt="2023-05-08T02:39:45.177" v="5318" actId="47"/>
        <pc:sldMkLst>
          <pc:docMk/>
          <pc:sldMk cId="3484392720" sldId="286"/>
        </pc:sldMkLst>
        <pc:spChg chg="mod">
          <ac:chgData name="Patricia Dowling" userId="1db47672a757c54b" providerId="LiveId" clId="{F9F96B05-1984-4BAB-9066-BC5D53CF55BA}" dt="2023-05-08T02:39:38.662" v="5316" actId="21"/>
          <ac:spMkLst>
            <pc:docMk/>
            <pc:sldMk cId="3484392720" sldId="286"/>
            <ac:spMk id="4" creationId="{BFB22F6C-72C0-DEA8-859A-9B4BF7B1F4A2}"/>
          </ac:spMkLst>
        </pc:spChg>
      </pc:sldChg>
      <pc:sldChg chg="add del">
        <pc:chgData name="Patricia Dowling" userId="1db47672a757c54b" providerId="LiveId" clId="{F9F96B05-1984-4BAB-9066-BC5D53CF55BA}" dt="2023-05-08T02:39:05.020" v="5315" actId="47"/>
        <pc:sldMkLst>
          <pc:docMk/>
          <pc:sldMk cId="1780296191" sldId="288"/>
        </pc:sldMkLst>
      </pc:sldChg>
      <pc:sldChg chg="add del ord">
        <pc:chgData name="Patricia Dowling" userId="1db47672a757c54b" providerId="LiveId" clId="{F9F96B05-1984-4BAB-9066-BC5D53CF55BA}" dt="2023-05-08T02:38:55.648" v="5314" actId="47"/>
        <pc:sldMkLst>
          <pc:docMk/>
          <pc:sldMk cId="3287947320" sldId="289"/>
        </pc:sldMkLst>
      </pc:sldChg>
      <pc:sldChg chg="del">
        <pc:chgData name="Patricia Dowling" userId="1db47672a757c54b" providerId="LiveId" clId="{F9F96B05-1984-4BAB-9066-BC5D53CF55BA}" dt="2023-05-08T00:57:33.293" v="112" actId="47"/>
        <pc:sldMkLst>
          <pc:docMk/>
          <pc:sldMk cId="176871669" sldId="290"/>
        </pc:sldMkLst>
      </pc:sldChg>
      <pc:sldChg chg="del">
        <pc:chgData name="Patricia Dowling" userId="1db47672a757c54b" providerId="LiveId" clId="{F9F96B05-1984-4BAB-9066-BC5D53CF55BA}" dt="2023-05-08T01:27:05.695" v="444" actId="47"/>
        <pc:sldMkLst>
          <pc:docMk/>
          <pc:sldMk cId="3767620402" sldId="291"/>
        </pc:sldMkLst>
      </pc:sldChg>
      <pc:sldChg chg="addSp delSp modSp add mod modAnim modNotesTx">
        <pc:chgData name="Patricia Dowling" userId="1db47672a757c54b" providerId="LiveId" clId="{F9F96B05-1984-4BAB-9066-BC5D53CF55BA}" dt="2023-05-08T04:13:14.182" v="8679"/>
        <pc:sldMkLst>
          <pc:docMk/>
          <pc:sldMk cId="0" sldId="292"/>
        </pc:sldMkLst>
        <pc:spChg chg="mod">
          <ac:chgData name="Patricia Dowling" userId="1db47672a757c54b" providerId="LiveId" clId="{F9F96B05-1984-4BAB-9066-BC5D53CF55BA}" dt="2023-05-08T02:21:33.911" v="4273" actId="20577"/>
          <ac:spMkLst>
            <pc:docMk/>
            <pc:sldMk cId="0" sldId="292"/>
            <ac:spMk id="2" creationId="{5D28809A-6BC7-4C6E-8DE7-A525F7BC9E53}"/>
          </ac:spMkLst>
        </pc:spChg>
        <pc:spChg chg="del">
          <ac:chgData name="Patricia Dowling" userId="1db47672a757c54b" providerId="LiveId" clId="{F9F96B05-1984-4BAB-9066-BC5D53CF55BA}" dt="2023-05-08T01:05:39.437" v="129" actId="478"/>
          <ac:spMkLst>
            <pc:docMk/>
            <pc:sldMk cId="0" sldId="292"/>
            <ac:spMk id="4" creationId="{BFB22F6C-72C0-DEA8-859A-9B4BF7B1F4A2}"/>
          </ac:spMkLst>
        </pc:spChg>
        <pc:spChg chg="add mod">
          <ac:chgData name="Patricia Dowling" userId="1db47672a757c54b" providerId="LiveId" clId="{F9F96B05-1984-4BAB-9066-BC5D53CF55BA}" dt="2023-05-08T02:11:52.101" v="3274" actId="1038"/>
          <ac:spMkLst>
            <pc:docMk/>
            <pc:sldMk cId="0" sldId="292"/>
            <ac:spMk id="5" creationId="{25BCC607-1851-FF32-9D1B-EDE44C6FCC8B}"/>
          </ac:spMkLst>
        </pc:spChg>
        <pc:spChg chg="mod">
          <ac:chgData name="Patricia Dowling" userId="1db47672a757c54b" providerId="LiveId" clId="{F9F96B05-1984-4BAB-9066-BC5D53CF55BA}" dt="2023-05-08T02:12:10.008" v="3283" actId="1038"/>
          <ac:spMkLst>
            <pc:docMk/>
            <pc:sldMk cId="0" sldId="292"/>
            <ac:spMk id="72" creationId="{00000000-0000-0000-0000-000000000000}"/>
          </ac:spMkLst>
        </pc:spChg>
        <pc:picChg chg="add mod">
          <ac:chgData name="Patricia Dowling" userId="1db47672a757c54b" providerId="LiveId" clId="{F9F96B05-1984-4BAB-9066-BC5D53CF55BA}" dt="2023-05-08T02:10:57.592" v="3192" actId="1076"/>
          <ac:picMkLst>
            <pc:docMk/>
            <pc:sldMk cId="0" sldId="292"/>
            <ac:picMk id="3" creationId="{A24D0AC7-F9CF-72DB-EF7B-E65657EB0275}"/>
          </ac:picMkLst>
        </pc:picChg>
        <pc:picChg chg="add mod">
          <ac:chgData name="Patricia Dowling" userId="1db47672a757c54b" providerId="LiveId" clId="{F9F96B05-1984-4BAB-9066-BC5D53CF55BA}" dt="2023-05-08T02:11:52.101" v="3274" actId="1038"/>
          <ac:picMkLst>
            <pc:docMk/>
            <pc:sldMk cId="0" sldId="292"/>
            <ac:picMk id="6" creationId="{6635E101-7099-CEAE-5554-2C0156D20A04}"/>
          </ac:picMkLst>
        </pc:picChg>
        <pc:picChg chg="add mod">
          <ac:chgData name="Patricia Dowling" userId="1db47672a757c54b" providerId="LiveId" clId="{F9F96B05-1984-4BAB-9066-BC5D53CF55BA}" dt="2023-05-08T02:11:52.101" v="3274" actId="1038"/>
          <ac:picMkLst>
            <pc:docMk/>
            <pc:sldMk cId="0" sldId="292"/>
            <ac:picMk id="7" creationId="{9CBE6E6A-75FD-C741-5317-7BBBC6A885F3}"/>
          </ac:picMkLst>
        </pc:picChg>
        <pc:picChg chg="add mod">
          <ac:chgData name="Patricia Dowling" userId="1db47672a757c54b" providerId="LiveId" clId="{F9F96B05-1984-4BAB-9066-BC5D53CF55BA}" dt="2023-05-08T02:11:52.101" v="3274" actId="1038"/>
          <ac:picMkLst>
            <pc:docMk/>
            <pc:sldMk cId="0" sldId="292"/>
            <ac:picMk id="8" creationId="{14FE71D1-9D17-E495-F35C-CB12FD878259}"/>
          </ac:picMkLst>
        </pc:picChg>
      </pc:sldChg>
      <pc:sldChg chg="addSp delSp modSp add mod modAnim modNotesTx">
        <pc:chgData name="Patricia Dowling" userId="1db47672a757c54b" providerId="LiveId" clId="{F9F96B05-1984-4BAB-9066-BC5D53CF55BA}" dt="2023-05-08T04:09:36.627" v="8672"/>
        <pc:sldMkLst>
          <pc:docMk/>
          <pc:sldMk cId="983229856" sldId="293"/>
        </pc:sldMkLst>
        <pc:spChg chg="mod">
          <ac:chgData name="Patricia Dowling" userId="1db47672a757c54b" providerId="LiveId" clId="{F9F96B05-1984-4BAB-9066-BC5D53CF55BA}" dt="2023-05-08T02:28:00.374" v="4428" actId="20577"/>
          <ac:spMkLst>
            <pc:docMk/>
            <pc:sldMk cId="983229856" sldId="293"/>
            <ac:spMk id="2" creationId="{B4114DF5-F414-147A-AD1C-0B25EC477606}"/>
          </ac:spMkLst>
        </pc:spChg>
        <pc:spChg chg="mod">
          <ac:chgData name="Patricia Dowling" userId="1db47672a757c54b" providerId="LiveId" clId="{F9F96B05-1984-4BAB-9066-BC5D53CF55BA}" dt="2023-05-08T02:40:03.715" v="5326" actId="20577"/>
          <ac:spMkLst>
            <pc:docMk/>
            <pc:sldMk cId="983229856" sldId="293"/>
            <ac:spMk id="72" creationId="{00000000-0000-0000-0000-000000000000}"/>
          </ac:spMkLst>
        </pc:spChg>
        <pc:picChg chg="add mod">
          <ac:chgData name="Patricia Dowling" userId="1db47672a757c54b" providerId="LiveId" clId="{F9F96B05-1984-4BAB-9066-BC5D53CF55BA}" dt="2023-05-08T02:24:37.151" v="4342" actId="1076"/>
          <ac:picMkLst>
            <pc:docMk/>
            <pc:sldMk cId="983229856" sldId="293"/>
            <ac:picMk id="3" creationId="{45BBF138-6C22-99B1-4596-211B95A683DE}"/>
          </ac:picMkLst>
        </pc:picChg>
        <pc:picChg chg="del mod">
          <ac:chgData name="Patricia Dowling" userId="1db47672a757c54b" providerId="LiveId" clId="{F9F96B05-1984-4BAB-9066-BC5D53CF55BA}" dt="2023-05-08T02:22:28.850" v="4276" actId="478"/>
          <ac:picMkLst>
            <pc:docMk/>
            <pc:sldMk cId="983229856" sldId="293"/>
            <ac:picMk id="4" creationId="{FE4B372B-9D73-2989-014C-8C498C4A95CC}"/>
          </ac:picMkLst>
        </pc:picChg>
      </pc:sldChg>
      <pc:sldChg chg="modSp add mod modAnim modNotesTx">
        <pc:chgData name="Patricia Dowling" userId="1db47672a757c54b" providerId="LiveId" clId="{F9F96B05-1984-4BAB-9066-BC5D53CF55BA}" dt="2023-05-08T04:10:20.204" v="8673"/>
        <pc:sldMkLst>
          <pc:docMk/>
          <pc:sldMk cId="732754320" sldId="294"/>
        </pc:sldMkLst>
        <pc:spChg chg="mod">
          <ac:chgData name="Patricia Dowling" userId="1db47672a757c54b" providerId="LiveId" clId="{F9F96B05-1984-4BAB-9066-BC5D53CF55BA}" dt="2023-05-08T02:31:10.462" v="4539" actId="313"/>
          <ac:spMkLst>
            <pc:docMk/>
            <pc:sldMk cId="732754320" sldId="294"/>
            <ac:spMk id="2" creationId="{B4114DF5-F414-147A-AD1C-0B25EC477606}"/>
          </ac:spMkLst>
        </pc:spChg>
        <pc:spChg chg="mod">
          <ac:chgData name="Patricia Dowling" userId="1db47672a757c54b" providerId="LiveId" clId="{F9F96B05-1984-4BAB-9066-BC5D53CF55BA}" dt="2023-05-08T02:40:14.289" v="5327"/>
          <ac:spMkLst>
            <pc:docMk/>
            <pc:sldMk cId="732754320" sldId="294"/>
            <ac:spMk id="72" creationId="{00000000-0000-0000-0000-000000000000}"/>
          </ac:spMkLst>
        </pc:spChg>
        <pc:picChg chg="mod">
          <ac:chgData name="Patricia Dowling" userId="1db47672a757c54b" providerId="LiveId" clId="{F9F96B05-1984-4BAB-9066-BC5D53CF55BA}" dt="2023-05-08T03:25:36.778" v="8616" actId="1076"/>
          <ac:picMkLst>
            <pc:docMk/>
            <pc:sldMk cId="732754320" sldId="294"/>
            <ac:picMk id="3" creationId="{A8AB44A2-FF35-8105-725B-52CAEB115CB3}"/>
          </ac:picMkLst>
        </pc:picChg>
      </pc:sldChg>
      <pc:sldChg chg="modSp add mod modAnim modNotesTx">
        <pc:chgData name="Patricia Dowling" userId="1db47672a757c54b" providerId="LiveId" clId="{F9F96B05-1984-4BAB-9066-BC5D53CF55BA}" dt="2023-05-08T04:10:41.205" v="8675"/>
        <pc:sldMkLst>
          <pc:docMk/>
          <pc:sldMk cId="2936683986" sldId="295"/>
        </pc:sldMkLst>
        <pc:spChg chg="mod">
          <ac:chgData name="Patricia Dowling" userId="1db47672a757c54b" providerId="LiveId" clId="{F9F96B05-1984-4BAB-9066-BC5D53CF55BA}" dt="2023-05-08T03:03:48.417" v="7587" actId="20577"/>
          <ac:spMkLst>
            <pc:docMk/>
            <pc:sldMk cId="2936683986" sldId="295"/>
            <ac:spMk id="4" creationId="{BFB22F6C-72C0-DEA8-859A-9B4BF7B1F4A2}"/>
          </ac:spMkLst>
        </pc:spChg>
        <pc:spChg chg="mod">
          <ac:chgData name="Patricia Dowling" userId="1db47672a757c54b" providerId="LiveId" clId="{F9F96B05-1984-4BAB-9066-BC5D53CF55BA}" dt="2023-05-08T02:40:19.029" v="5328"/>
          <ac:spMkLst>
            <pc:docMk/>
            <pc:sldMk cId="2936683986" sldId="295"/>
            <ac:spMk id="72" creationId="{00000000-0000-0000-0000-000000000000}"/>
          </ac:spMkLst>
        </pc:spChg>
      </pc:sldChg>
      <pc:sldChg chg="modSp add mod ord modAnim modNotesTx">
        <pc:chgData name="Patricia Dowling" userId="1db47672a757c54b" providerId="LiveId" clId="{F9F96B05-1984-4BAB-9066-BC5D53CF55BA}" dt="2023-05-08T04:10:57.769" v="8677" actId="1076"/>
        <pc:sldMkLst>
          <pc:docMk/>
          <pc:sldMk cId="3120236285" sldId="296"/>
        </pc:sldMkLst>
        <pc:spChg chg="mod">
          <ac:chgData name="Patricia Dowling" userId="1db47672a757c54b" providerId="LiveId" clId="{F9F96B05-1984-4BAB-9066-BC5D53CF55BA}" dt="2023-05-08T02:51:08.787" v="6689" actId="20577"/>
          <ac:spMkLst>
            <pc:docMk/>
            <pc:sldMk cId="3120236285" sldId="296"/>
            <ac:spMk id="4" creationId="{BFB22F6C-72C0-DEA8-859A-9B4BF7B1F4A2}"/>
          </ac:spMkLst>
        </pc:spChg>
        <pc:spChg chg="mod">
          <ac:chgData name="Patricia Dowling" userId="1db47672a757c54b" providerId="LiveId" clId="{F9F96B05-1984-4BAB-9066-BC5D53CF55BA}" dt="2023-05-08T02:40:22.801" v="5329"/>
          <ac:spMkLst>
            <pc:docMk/>
            <pc:sldMk cId="3120236285" sldId="296"/>
            <ac:spMk id="72" creationId="{00000000-0000-0000-0000-000000000000}"/>
          </ac:spMkLst>
        </pc:spChg>
        <pc:picChg chg="mod">
          <ac:chgData name="Patricia Dowling" userId="1db47672a757c54b" providerId="LiveId" clId="{F9F96B05-1984-4BAB-9066-BC5D53CF55BA}" dt="2023-05-08T03:28:03.797" v="8617" actId="1076"/>
          <ac:picMkLst>
            <pc:docMk/>
            <pc:sldMk cId="3120236285" sldId="296"/>
            <ac:picMk id="2" creationId="{C2D473E2-BCB5-94B9-3B42-9B543DCDF0DC}"/>
          </ac:picMkLst>
        </pc:picChg>
        <pc:picChg chg="mod">
          <ac:chgData name="Patricia Dowling" userId="1db47672a757c54b" providerId="LiveId" clId="{F9F96B05-1984-4BAB-9066-BC5D53CF55BA}" dt="2023-05-08T04:10:57.769" v="8677" actId="1076"/>
          <ac:picMkLst>
            <pc:docMk/>
            <pc:sldMk cId="3120236285" sldId="296"/>
            <ac:picMk id="6" creationId="{FDE1EE42-DC7F-6A4D-0883-9226CCBE15E8}"/>
          </ac:picMkLst>
        </pc:picChg>
      </pc:sldChg>
      <pc:sldChg chg="addSp delSp modSp add mod modAnim modNotesTx">
        <pc:chgData name="Patricia Dowling" userId="1db47672a757c54b" providerId="LiveId" clId="{F9F96B05-1984-4BAB-9066-BC5D53CF55BA}" dt="2023-05-08T04:18:12.300" v="8687"/>
        <pc:sldMkLst>
          <pc:docMk/>
          <pc:sldMk cId="2670671852" sldId="297"/>
        </pc:sldMkLst>
        <pc:spChg chg="mod">
          <ac:chgData name="Patricia Dowling" userId="1db47672a757c54b" providerId="LiveId" clId="{F9F96B05-1984-4BAB-9066-BC5D53CF55BA}" dt="2023-05-08T02:56:38.835" v="6774" actId="14100"/>
          <ac:spMkLst>
            <pc:docMk/>
            <pc:sldMk cId="2670671852" sldId="297"/>
            <ac:spMk id="4" creationId="{BFB22F6C-72C0-DEA8-859A-9B4BF7B1F4A2}"/>
          </ac:spMkLst>
        </pc:spChg>
        <pc:spChg chg="mod">
          <ac:chgData name="Patricia Dowling" userId="1db47672a757c54b" providerId="LiveId" clId="{F9F96B05-1984-4BAB-9066-BC5D53CF55BA}" dt="2023-05-08T02:51:21.384" v="6697" actId="20577"/>
          <ac:spMkLst>
            <pc:docMk/>
            <pc:sldMk cId="2670671852" sldId="297"/>
            <ac:spMk id="72" creationId="{00000000-0000-0000-0000-000000000000}"/>
          </ac:spMkLst>
        </pc:spChg>
        <pc:picChg chg="add mod">
          <ac:chgData name="Patricia Dowling" userId="1db47672a757c54b" providerId="LiveId" clId="{F9F96B05-1984-4BAB-9066-BC5D53CF55BA}" dt="2023-05-08T02:57:20.712" v="6824" actId="1038"/>
          <ac:picMkLst>
            <pc:docMk/>
            <pc:sldMk cId="2670671852" sldId="297"/>
            <ac:picMk id="3" creationId="{A9D0FC08-072A-1D2C-D6D0-E896D5B7358F}"/>
          </ac:picMkLst>
        </pc:picChg>
        <pc:picChg chg="del">
          <ac:chgData name="Patricia Dowling" userId="1db47672a757c54b" providerId="LiveId" clId="{F9F96B05-1984-4BAB-9066-BC5D53CF55BA}" dt="2023-05-08T02:51:47.189" v="6748" actId="478"/>
          <ac:picMkLst>
            <pc:docMk/>
            <pc:sldMk cId="2670671852" sldId="297"/>
            <ac:picMk id="6" creationId="{FDE1EE42-DC7F-6A4D-0883-9226CCBE15E8}"/>
          </ac:picMkLst>
        </pc:picChg>
        <pc:picChg chg="add mod">
          <ac:chgData name="Patricia Dowling" userId="1db47672a757c54b" providerId="LiveId" clId="{F9F96B05-1984-4BAB-9066-BC5D53CF55BA}" dt="2023-05-08T04:17:37.695" v="8685" actId="1076"/>
          <ac:picMkLst>
            <pc:docMk/>
            <pc:sldMk cId="2670671852" sldId="297"/>
            <ac:picMk id="7" creationId="{0B1E838A-EFCC-C496-0BCB-194BE3B3961E}"/>
          </ac:picMkLst>
        </pc:picChg>
        <pc:picChg chg="add mod">
          <ac:chgData name="Patricia Dowling" userId="1db47672a757c54b" providerId="LiveId" clId="{F9F96B05-1984-4BAB-9066-BC5D53CF55BA}" dt="2023-05-08T02:56:56.624" v="6780" actId="1076"/>
          <ac:picMkLst>
            <pc:docMk/>
            <pc:sldMk cId="2670671852" sldId="297"/>
            <ac:picMk id="8" creationId="{5A566E98-C5FB-DF25-9939-3E057A407F0C}"/>
          </ac:picMkLst>
        </pc:picChg>
        <pc:picChg chg="mod">
          <ac:chgData name="Patricia Dowling" userId="1db47672a757c54b" providerId="LiveId" clId="{F9F96B05-1984-4BAB-9066-BC5D53CF55BA}" dt="2023-05-08T04:11:14.273" v="8678" actId="1076"/>
          <ac:picMkLst>
            <pc:docMk/>
            <pc:sldMk cId="2670671852" sldId="297"/>
            <ac:picMk id="9" creationId="{721F48EA-9C02-AB0A-F05D-E67E81390CED}"/>
          </ac:picMkLst>
        </pc:picChg>
      </pc:sldChg>
    </pc:docChg>
  </pc:docChgLst>
  <pc:docChgLst>
    <pc:chgData name="Patricia Dowling" userId="1db47672a757c54b" providerId="LiveId" clId="{90D60140-1CE1-43EE-A372-AD7D3F8695A7}"/>
    <pc:docChg chg="undo custSel addSld delSld modSld modMainMaster">
      <pc:chgData name="Patricia Dowling" userId="1db47672a757c54b" providerId="LiveId" clId="{90D60140-1CE1-43EE-A372-AD7D3F8695A7}" dt="2022-12-15T11:55:39.485" v="2506" actId="20577"/>
      <pc:docMkLst>
        <pc:docMk/>
      </pc:docMkLst>
      <pc:sldChg chg="modSp mod">
        <pc:chgData name="Patricia Dowling" userId="1db47672a757c54b" providerId="LiveId" clId="{90D60140-1CE1-43EE-A372-AD7D3F8695A7}" dt="2022-12-14T02:16:05.922" v="2285" actId="313"/>
        <pc:sldMkLst>
          <pc:docMk/>
          <pc:sldMk cId="0" sldId="256"/>
        </pc:sldMkLst>
        <pc:spChg chg="mod">
          <ac:chgData name="Patricia Dowling" userId="1db47672a757c54b" providerId="LiveId" clId="{90D60140-1CE1-43EE-A372-AD7D3F8695A7}" dt="2022-12-14T02:16:05.922" v="2285" actId="313"/>
          <ac:spMkLst>
            <pc:docMk/>
            <pc:sldMk cId="0" sldId="256"/>
            <ac:spMk id="66" creationId="{00000000-0000-0000-0000-000000000000}"/>
          </ac:spMkLst>
        </pc:spChg>
        <pc:spChg chg="mod">
          <ac:chgData name="Patricia Dowling" userId="1db47672a757c54b" providerId="LiveId" clId="{90D60140-1CE1-43EE-A372-AD7D3F8695A7}" dt="2022-12-14T01:46:50.897" v="1736"/>
          <ac:spMkLst>
            <pc:docMk/>
            <pc:sldMk cId="0" sldId="256"/>
            <ac:spMk id="67" creationId="{00000000-0000-0000-0000-000000000000}"/>
          </ac:spMkLst>
        </pc:spChg>
      </pc:sldChg>
      <pc:sldChg chg="addSp delSp modSp mod modNotesTx">
        <pc:chgData name="Patricia Dowling" userId="1db47672a757c54b" providerId="LiveId" clId="{90D60140-1CE1-43EE-A372-AD7D3F8695A7}" dt="2022-12-15T11:55:39.485" v="2506" actId="20577"/>
        <pc:sldMkLst>
          <pc:docMk/>
          <pc:sldMk cId="0" sldId="257"/>
        </pc:sldMkLst>
        <pc:spChg chg="mod">
          <ac:chgData name="Patricia Dowling" userId="1db47672a757c54b" providerId="LiveId" clId="{90D60140-1CE1-43EE-A372-AD7D3F8695A7}" dt="2022-12-15T11:55:39.485" v="2506" actId="20577"/>
          <ac:spMkLst>
            <pc:docMk/>
            <pc:sldMk cId="0" sldId="257"/>
            <ac:spMk id="4" creationId="{BFB22F6C-72C0-DEA8-859A-9B4BF7B1F4A2}"/>
          </ac:spMkLst>
        </pc:spChg>
        <pc:spChg chg="mod">
          <ac:chgData name="Patricia Dowling" userId="1db47672a757c54b" providerId="LiveId" clId="{90D60140-1CE1-43EE-A372-AD7D3F8695A7}" dt="2022-12-14T01:46:50.897" v="1736"/>
          <ac:spMkLst>
            <pc:docMk/>
            <pc:sldMk cId="0" sldId="257"/>
            <ac:spMk id="72" creationId="{00000000-0000-0000-0000-000000000000}"/>
          </ac:spMkLst>
        </pc:spChg>
        <pc:picChg chg="add mod">
          <ac:chgData name="Patricia Dowling" userId="1db47672a757c54b" providerId="LiveId" clId="{90D60140-1CE1-43EE-A372-AD7D3F8695A7}" dt="2022-12-14T01:47:08.775" v="1772" actId="1035"/>
          <ac:picMkLst>
            <pc:docMk/>
            <pc:sldMk cId="0" sldId="257"/>
            <ac:picMk id="3" creationId="{94C4A048-3A64-E69B-34F5-B7F6428D6852}"/>
          </ac:picMkLst>
        </pc:picChg>
        <pc:picChg chg="del">
          <ac:chgData name="Patricia Dowling" userId="1db47672a757c54b" providerId="LiveId" clId="{90D60140-1CE1-43EE-A372-AD7D3F8695A7}" dt="2022-12-14T01:34:41.825" v="1633" actId="478"/>
          <ac:picMkLst>
            <pc:docMk/>
            <pc:sldMk cId="0" sldId="257"/>
            <ac:picMk id="6" creationId="{94FAAD94-F941-9DB4-9834-B3844F052F48}"/>
          </ac:picMkLst>
        </pc:picChg>
      </pc:sldChg>
      <pc:sldChg chg="addSp delSp modSp del mod">
        <pc:chgData name="Patricia Dowling" userId="1db47672a757c54b" providerId="LiveId" clId="{90D60140-1CE1-43EE-A372-AD7D3F8695A7}" dt="2022-12-14T02:12:21.844" v="2251" actId="47"/>
        <pc:sldMkLst>
          <pc:docMk/>
          <pc:sldMk cId="0" sldId="270"/>
        </pc:sldMkLst>
        <pc:spChg chg="mod">
          <ac:chgData name="Patricia Dowling" userId="1db47672a757c54b" providerId="LiveId" clId="{90D60140-1CE1-43EE-A372-AD7D3F8695A7}" dt="2022-12-14T01:46:50.897" v="1736"/>
          <ac:spMkLst>
            <pc:docMk/>
            <pc:sldMk cId="0" sldId="270"/>
            <ac:spMk id="206" creationId="{00000000-0000-0000-0000-000000000000}"/>
          </ac:spMkLst>
        </pc:spChg>
        <pc:spChg chg="mod">
          <ac:chgData name="Patricia Dowling" userId="1db47672a757c54b" providerId="LiveId" clId="{90D60140-1CE1-43EE-A372-AD7D3F8695A7}" dt="2022-12-14T02:11:32.742" v="2198" actId="20577"/>
          <ac:spMkLst>
            <pc:docMk/>
            <pc:sldMk cId="0" sldId="270"/>
            <ac:spMk id="207" creationId="{00000000-0000-0000-0000-000000000000}"/>
          </ac:spMkLst>
        </pc:spChg>
        <pc:picChg chg="del">
          <ac:chgData name="Patricia Dowling" userId="1db47672a757c54b" providerId="LiveId" clId="{90D60140-1CE1-43EE-A372-AD7D3F8695A7}" dt="2022-12-14T01:36:03.974" v="1642" actId="478"/>
          <ac:picMkLst>
            <pc:docMk/>
            <pc:sldMk cId="0" sldId="270"/>
            <ac:picMk id="3" creationId="{118B26E2-98B7-A9C8-89B7-6F85442627D7}"/>
          </ac:picMkLst>
        </pc:picChg>
        <pc:picChg chg="add del">
          <ac:chgData name="Patricia Dowling" userId="1db47672a757c54b" providerId="LiveId" clId="{90D60140-1CE1-43EE-A372-AD7D3F8695A7}" dt="2022-12-14T01:39:14.812" v="1647" actId="478"/>
          <ac:picMkLst>
            <pc:docMk/>
            <pc:sldMk cId="0" sldId="270"/>
            <ac:picMk id="4" creationId="{4CB70950-68EA-8477-FD31-FE532C939CAD}"/>
          </ac:picMkLst>
        </pc:picChg>
      </pc:sldChg>
      <pc:sldChg chg="del">
        <pc:chgData name="Patricia Dowling" userId="1db47672a757c54b" providerId="LiveId" clId="{90D60140-1CE1-43EE-A372-AD7D3F8695A7}" dt="2022-12-14T01:27:03.682" v="1019" actId="47"/>
        <pc:sldMkLst>
          <pc:docMk/>
          <pc:sldMk cId="0" sldId="271"/>
        </pc:sldMkLst>
      </pc:sldChg>
      <pc:sldChg chg="del modNotesTx">
        <pc:chgData name="Patricia Dowling" userId="1db47672a757c54b" providerId="LiveId" clId="{90D60140-1CE1-43EE-A372-AD7D3F8695A7}" dt="2022-12-12T13:02:38.949" v="142" actId="47"/>
        <pc:sldMkLst>
          <pc:docMk/>
          <pc:sldMk cId="4002957028" sldId="272"/>
        </pc:sldMkLst>
      </pc:sldChg>
      <pc:sldChg chg="addSp delSp modSp mod">
        <pc:chgData name="Patricia Dowling" userId="1db47672a757c54b" providerId="LiveId" clId="{90D60140-1CE1-43EE-A372-AD7D3F8695A7}" dt="2022-12-14T01:55:52.916" v="2025" actId="1076"/>
        <pc:sldMkLst>
          <pc:docMk/>
          <pc:sldMk cId="3292499734" sldId="273"/>
        </pc:sldMkLst>
        <pc:spChg chg="add mod">
          <ac:chgData name="Patricia Dowling" userId="1db47672a757c54b" providerId="LiveId" clId="{90D60140-1CE1-43EE-A372-AD7D3F8695A7}" dt="2022-12-14T01:54:29.034" v="2007" actId="1076"/>
          <ac:spMkLst>
            <pc:docMk/>
            <pc:sldMk cId="3292499734" sldId="273"/>
            <ac:spMk id="2" creationId="{93EBC756-BA40-B827-A0A4-D37E375AB8F3}"/>
          </ac:spMkLst>
        </pc:spChg>
        <pc:spChg chg="del">
          <ac:chgData name="Patricia Dowling" userId="1db47672a757c54b" providerId="LiveId" clId="{90D60140-1CE1-43EE-A372-AD7D3F8695A7}" dt="2022-12-14T01:23:37.037" v="872" actId="478"/>
          <ac:spMkLst>
            <pc:docMk/>
            <pc:sldMk cId="3292499734" sldId="273"/>
            <ac:spMk id="3" creationId="{9A958B81-B910-469F-DBB0-95385EF25A49}"/>
          </ac:spMkLst>
        </pc:spChg>
        <pc:spChg chg="mod">
          <ac:chgData name="Patricia Dowling" userId="1db47672a757c54b" providerId="LiveId" clId="{90D60140-1CE1-43EE-A372-AD7D3F8695A7}" dt="2022-12-14T01:55:52.916" v="2025" actId="1076"/>
          <ac:spMkLst>
            <pc:docMk/>
            <pc:sldMk cId="3292499734" sldId="273"/>
            <ac:spMk id="4" creationId="{BFB22F6C-72C0-DEA8-859A-9B4BF7B1F4A2}"/>
          </ac:spMkLst>
        </pc:spChg>
        <pc:spChg chg="add mod">
          <ac:chgData name="Patricia Dowling" userId="1db47672a757c54b" providerId="LiveId" clId="{90D60140-1CE1-43EE-A372-AD7D3F8695A7}" dt="2022-12-14T01:55:40.666" v="2022" actId="1076"/>
          <ac:spMkLst>
            <pc:docMk/>
            <pc:sldMk cId="3292499734" sldId="273"/>
            <ac:spMk id="5" creationId="{D00563E8-3E2A-BBAE-474A-7464B956CCA5}"/>
          </ac:spMkLst>
        </pc:spChg>
        <pc:spChg chg="add mod">
          <ac:chgData name="Patricia Dowling" userId="1db47672a757c54b" providerId="LiveId" clId="{90D60140-1CE1-43EE-A372-AD7D3F8695A7}" dt="2022-12-14T01:55:44.358" v="2023" actId="1076"/>
          <ac:spMkLst>
            <pc:docMk/>
            <pc:sldMk cId="3292499734" sldId="273"/>
            <ac:spMk id="6" creationId="{3491444A-0F07-2B32-2CC7-A413CEE9F0FB}"/>
          </ac:spMkLst>
        </pc:spChg>
        <pc:spChg chg="add mod">
          <ac:chgData name="Patricia Dowling" userId="1db47672a757c54b" providerId="LiveId" clId="{90D60140-1CE1-43EE-A372-AD7D3F8695A7}" dt="2022-12-14T01:55:25.679" v="2021" actId="1076"/>
          <ac:spMkLst>
            <pc:docMk/>
            <pc:sldMk cId="3292499734" sldId="273"/>
            <ac:spMk id="8" creationId="{F7787CBD-397D-8ED3-0A12-DDB4D6C90953}"/>
          </ac:spMkLst>
        </pc:spChg>
        <pc:spChg chg="add mod">
          <ac:chgData name="Patricia Dowling" userId="1db47672a757c54b" providerId="LiveId" clId="{90D60140-1CE1-43EE-A372-AD7D3F8695A7}" dt="2022-12-14T01:54:41.591" v="2009" actId="1076"/>
          <ac:spMkLst>
            <pc:docMk/>
            <pc:sldMk cId="3292499734" sldId="273"/>
            <ac:spMk id="10" creationId="{436E0331-9EB7-8D54-F8C9-2A5C125898B5}"/>
          </ac:spMkLst>
        </pc:spChg>
        <pc:spChg chg="add mod">
          <ac:chgData name="Patricia Dowling" userId="1db47672a757c54b" providerId="LiveId" clId="{90D60140-1CE1-43EE-A372-AD7D3F8695A7}" dt="2022-12-14T01:55:16.928" v="2019" actId="1076"/>
          <ac:spMkLst>
            <pc:docMk/>
            <pc:sldMk cId="3292499734" sldId="273"/>
            <ac:spMk id="11" creationId="{F3DBDB03-D7E6-FF99-53B0-9A66F10DE5D8}"/>
          </ac:spMkLst>
        </pc:spChg>
        <pc:spChg chg="add mod">
          <ac:chgData name="Patricia Dowling" userId="1db47672a757c54b" providerId="LiveId" clId="{90D60140-1CE1-43EE-A372-AD7D3F8695A7}" dt="2022-12-14T01:55:09.745" v="2018" actId="1076"/>
          <ac:spMkLst>
            <pc:docMk/>
            <pc:sldMk cId="3292499734" sldId="273"/>
            <ac:spMk id="13" creationId="{30F17046-5C56-64D7-1E9F-1F35F58A20AF}"/>
          </ac:spMkLst>
        </pc:spChg>
        <pc:spChg chg="mod">
          <ac:chgData name="Patricia Dowling" userId="1db47672a757c54b" providerId="LiveId" clId="{90D60140-1CE1-43EE-A372-AD7D3F8695A7}" dt="2022-12-14T01:46:50.897" v="1736"/>
          <ac:spMkLst>
            <pc:docMk/>
            <pc:sldMk cId="3292499734" sldId="273"/>
            <ac:spMk id="72" creationId="{00000000-0000-0000-0000-000000000000}"/>
          </ac:spMkLst>
        </pc:spChg>
        <pc:picChg chg="del">
          <ac:chgData name="Patricia Dowling" userId="1db47672a757c54b" providerId="LiveId" clId="{90D60140-1CE1-43EE-A372-AD7D3F8695A7}" dt="2022-12-14T01:23:32.724" v="871" actId="478"/>
          <ac:picMkLst>
            <pc:docMk/>
            <pc:sldMk cId="3292499734" sldId="273"/>
            <ac:picMk id="7" creationId="{256F103B-8C45-6B9A-293E-C1F1B8BA4DF0}"/>
          </ac:picMkLst>
        </pc:picChg>
      </pc:sldChg>
      <pc:sldChg chg="addSp delSp modSp mod modNotesTx">
        <pc:chgData name="Patricia Dowling" userId="1db47672a757c54b" providerId="LiveId" clId="{90D60140-1CE1-43EE-A372-AD7D3F8695A7}" dt="2022-12-14T01:47:33.302" v="1824" actId="1038"/>
        <pc:sldMkLst>
          <pc:docMk/>
          <pc:sldMk cId="76882896" sldId="274"/>
        </pc:sldMkLst>
        <pc:spChg chg="mod">
          <ac:chgData name="Patricia Dowling" userId="1db47672a757c54b" providerId="LiveId" clId="{90D60140-1CE1-43EE-A372-AD7D3F8695A7}" dt="2022-12-12T13:04:47.611" v="185" actId="14100"/>
          <ac:spMkLst>
            <pc:docMk/>
            <pc:sldMk cId="76882896" sldId="274"/>
            <ac:spMk id="4" creationId="{BFB22F6C-72C0-DEA8-859A-9B4BF7B1F4A2}"/>
          </ac:spMkLst>
        </pc:spChg>
        <pc:spChg chg="add mod">
          <ac:chgData name="Patricia Dowling" userId="1db47672a757c54b" providerId="LiveId" clId="{90D60140-1CE1-43EE-A372-AD7D3F8695A7}" dt="2022-12-14T01:47:33.302" v="1824" actId="1038"/>
          <ac:spMkLst>
            <pc:docMk/>
            <pc:sldMk cId="76882896" sldId="274"/>
            <ac:spMk id="5" creationId="{9CA83547-26EE-5230-654C-97AAFD9ADB17}"/>
          </ac:spMkLst>
        </pc:spChg>
        <pc:spChg chg="del">
          <ac:chgData name="Patricia Dowling" userId="1db47672a757c54b" providerId="LiveId" clId="{90D60140-1CE1-43EE-A372-AD7D3F8695A7}" dt="2022-12-12T13:04:52.567" v="186" actId="478"/>
          <ac:spMkLst>
            <pc:docMk/>
            <pc:sldMk cId="76882896" sldId="274"/>
            <ac:spMk id="10" creationId="{615D8342-9A67-E0E6-609E-7731209D2790}"/>
          </ac:spMkLst>
        </pc:spChg>
        <pc:spChg chg="mod">
          <ac:chgData name="Patricia Dowling" userId="1db47672a757c54b" providerId="LiveId" clId="{90D60140-1CE1-43EE-A372-AD7D3F8695A7}" dt="2022-12-14T01:47:22.227" v="1782" actId="14100"/>
          <ac:spMkLst>
            <pc:docMk/>
            <pc:sldMk cId="76882896" sldId="274"/>
            <ac:spMk id="72" creationId="{00000000-0000-0000-0000-000000000000}"/>
          </ac:spMkLst>
        </pc:spChg>
        <pc:picChg chg="add mod">
          <ac:chgData name="Patricia Dowling" userId="1db47672a757c54b" providerId="LiveId" clId="{90D60140-1CE1-43EE-A372-AD7D3F8695A7}" dt="2022-12-14T01:47:17.834" v="1781" actId="1035"/>
          <ac:picMkLst>
            <pc:docMk/>
            <pc:sldMk cId="76882896" sldId="274"/>
            <ac:picMk id="3" creationId="{70E315F9-C035-EE8B-0EAE-8E6F8EA7C5DC}"/>
          </ac:picMkLst>
        </pc:picChg>
        <pc:picChg chg="del">
          <ac:chgData name="Patricia Dowling" userId="1db47672a757c54b" providerId="LiveId" clId="{90D60140-1CE1-43EE-A372-AD7D3F8695A7}" dt="2022-12-12T13:03:57.175" v="160" actId="478"/>
          <ac:picMkLst>
            <pc:docMk/>
            <pc:sldMk cId="76882896" sldId="274"/>
            <ac:picMk id="6" creationId="{CF637EEF-8C22-9813-C8AC-CDACDB9C0C79}"/>
          </ac:picMkLst>
        </pc:picChg>
        <pc:picChg chg="del">
          <ac:chgData name="Patricia Dowling" userId="1db47672a757c54b" providerId="LiveId" clId="{90D60140-1CE1-43EE-A372-AD7D3F8695A7}" dt="2022-12-12T13:05:07.497" v="191" actId="478"/>
          <ac:picMkLst>
            <pc:docMk/>
            <pc:sldMk cId="76882896" sldId="274"/>
            <ac:picMk id="11" creationId="{681E0B8E-B7D1-9AE6-3503-AAAF2EB21873}"/>
          </ac:picMkLst>
        </pc:picChg>
      </pc:sldChg>
      <pc:sldChg chg="addSp delSp modSp mod modNotesTx">
        <pc:chgData name="Patricia Dowling" userId="1db47672a757c54b" providerId="LiveId" clId="{90D60140-1CE1-43EE-A372-AD7D3F8695A7}" dt="2022-12-15T11:43:44.562" v="2502" actId="478"/>
        <pc:sldMkLst>
          <pc:docMk/>
          <pc:sldMk cId="303786361" sldId="275"/>
        </pc:sldMkLst>
        <pc:spChg chg="mod">
          <ac:chgData name="Patricia Dowling" userId="1db47672a757c54b" providerId="LiveId" clId="{90D60140-1CE1-43EE-A372-AD7D3F8695A7}" dt="2022-12-14T02:16:49.299" v="2304" actId="20577"/>
          <ac:spMkLst>
            <pc:docMk/>
            <pc:sldMk cId="303786361" sldId="275"/>
            <ac:spMk id="4" creationId="{BFB22F6C-72C0-DEA8-859A-9B4BF7B1F4A2}"/>
          </ac:spMkLst>
        </pc:spChg>
        <pc:spChg chg="mod">
          <ac:chgData name="Patricia Dowling" userId="1db47672a757c54b" providerId="LiveId" clId="{90D60140-1CE1-43EE-A372-AD7D3F8695A7}" dt="2022-12-14T01:46:50.897" v="1736"/>
          <ac:spMkLst>
            <pc:docMk/>
            <pc:sldMk cId="303786361" sldId="275"/>
            <ac:spMk id="72" creationId="{00000000-0000-0000-0000-000000000000}"/>
          </ac:spMkLst>
        </pc:spChg>
        <pc:picChg chg="add mod">
          <ac:chgData name="Patricia Dowling" userId="1db47672a757c54b" providerId="LiveId" clId="{90D60140-1CE1-43EE-A372-AD7D3F8695A7}" dt="2022-12-14T02:08:35.415" v="2069" actId="1036"/>
          <ac:picMkLst>
            <pc:docMk/>
            <pc:sldMk cId="303786361" sldId="275"/>
            <ac:picMk id="3" creationId="{9FDF49AD-9DCE-2179-3282-D80895E3C84A}"/>
          </ac:picMkLst>
        </pc:picChg>
        <pc:picChg chg="add del">
          <ac:chgData name="Patricia Dowling" userId="1db47672a757c54b" providerId="LiveId" clId="{90D60140-1CE1-43EE-A372-AD7D3F8695A7}" dt="2022-12-15T11:43:44.562" v="2502" actId="478"/>
          <ac:picMkLst>
            <pc:docMk/>
            <pc:sldMk cId="303786361" sldId="275"/>
            <ac:picMk id="5" creationId="{08C58D3B-48A1-DCA2-F7A9-5BBB8205DDDC}"/>
          </ac:picMkLst>
        </pc:picChg>
        <pc:picChg chg="del">
          <ac:chgData name="Patricia Dowling" userId="1db47672a757c54b" providerId="LiveId" clId="{90D60140-1CE1-43EE-A372-AD7D3F8695A7}" dt="2022-12-14T01:34:35.103" v="1632" actId="478"/>
          <ac:picMkLst>
            <pc:docMk/>
            <pc:sldMk cId="303786361" sldId="275"/>
            <ac:picMk id="7" creationId="{B614B37A-0D91-51A9-E6A9-C52F2E72A315}"/>
          </ac:picMkLst>
        </pc:picChg>
        <pc:picChg chg="add del">
          <ac:chgData name="Patricia Dowling" userId="1db47672a757c54b" providerId="LiveId" clId="{90D60140-1CE1-43EE-A372-AD7D3F8695A7}" dt="2022-12-15T11:43:42.464" v="2501" actId="478"/>
          <ac:picMkLst>
            <pc:docMk/>
            <pc:sldMk cId="303786361" sldId="275"/>
            <ac:picMk id="7" creationId="{EA773D19-C770-2E43-DC33-48F98E0249AB}"/>
          </ac:picMkLst>
        </pc:picChg>
      </pc:sldChg>
      <pc:sldChg chg="modSp mod modNotesTx">
        <pc:chgData name="Patricia Dowling" userId="1db47672a757c54b" providerId="LiveId" clId="{90D60140-1CE1-43EE-A372-AD7D3F8695A7}" dt="2022-12-14T01:49:04.531" v="1867" actId="20577"/>
        <pc:sldMkLst>
          <pc:docMk/>
          <pc:sldMk cId="1497950344" sldId="276"/>
        </pc:sldMkLst>
        <pc:spChg chg="mod">
          <ac:chgData name="Patricia Dowling" userId="1db47672a757c54b" providerId="LiveId" clId="{90D60140-1CE1-43EE-A372-AD7D3F8695A7}" dt="2022-12-14T01:49:04.531" v="1867" actId="20577"/>
          <ac:spMkLst>
            <pc:docMk/>
            <pc:sldMk cId="1497950344" sldId="276"/>
            <ac:spMk id="4" creationId="{BFB22F6C-72C0-DEA8-859A-9B4BF7B1F4A2}"/>
          </ac:spMkLst>
        </pc:spChg>
        <pc:spChg chg="mod">
          <ac:chgData name="Patricia Dowling" userId="1db47672a757c54b" providerId="LiveId" clId="{90D60140-1CE1-43EE-A372-AD7D3F8695A7}" dt="2022-12-14T01:20:46.742" v="716" actId="20577"/>
          <ac:spMkLst>
            <pc:docMk/>
            <pc:sldMk cId="1497950344" sldId="276"/>
            <ac:spMk id="72" creationId="{00000000-0000-0000-0000-000000000000}"/>
          </ac:spMkLst>
        </pc:spChg>
      </pc:sldChg>
      <pc:sldChg chg="addSp delSp modSp add del mod">
        <pc:chgData name="Patricia Dowling" userId="1db47672a757c54b" providerId="LiveId" clId="{90D60140-1CE1-43EE-A372-AD7D3F8695A7}" dt="2022-12-14T02:14:04.816" v="2281" actId="47"/>
        <pc:sldMkLst>
          <pc:docMk/>
          <pc:sldMk cId="3648126232" sldId="277"/>
        </pc:sldMkLst>
        <pc:spChg chg="add del mod">
          <ac:chgData name="Patricia Dowling" userId="1db47672a757c54b" providerId="LiveId" clId="{90D60140-1CE1-43EE-A372-AD7D3F8695A7}" dt="2022-12-14T01:39:29.059" v="1650" actId="478"/>
          <ac:spMkLst>
            <pc:docMk/>
            <pc:sldMk cId="3648126232" sldId="277"/>
            <ac:spMk id="3" creationId="{2B811B16-1354-2636-7C01-58B574ED84B9}"/>
          </ac:spMkLst>
        </pc:spChg>
        <pc:spChg chg="add mod">
          <ac:chgData name="Patricia Dowling" userId="1db47672a757c54b" providerId="LiveId" clId="{90D60140-1CE1-43EE-A372-AD7D3F8695A7}" dt="2022-12-14T02:13:26.349" v="2263" actId="21"/>
          <ac:spMkLst>
            <pc:docMk/>
            <pc:sldMk cId="3648126232" sldId="277"/>
            <ac:spMk id="6" creationId="{A82034AB-2CA2-5ECA-D155-AC50808E473B}"/>
          </ac:spMkLst>
        </pc:spChg>
        <pc:spChg chg="del mod">
          <ac:chgData name="Patricia Dowling" userId="1db47672a757c54b" providerId="LiveId" clId="{90D60140-1CE1-43EE-A372-AD7D3F8695A7}" dt="2022-12-14T02:13:26.349" v="2263" actId="21"/>
          <ac:spMkLst>
            <pc:docMk/>
            <pc:sldMk cId="3648126232" sldId="277"/>
            <ac:spMk id="206" creationId="{00000000-0000-0000-0000-000000000000}"/>
          </ac:spMkLst>
        </pc:spChg>
        <pc:spChg chg="del mod">
          <ac:chgData name="Patricia Dowling" userId="1db47672a757c54b" providerId="LiveId" clId="{90D60140-1CE1-43EE-A372-AD7D3F8695A7}" dt="2022-12-14T01:39:22.581" v="1649" actId="478"/>
          <ac:spMkLst>
            <pc:docMk/>
            <pc:sldMk cId="3648126232" sldId="277"/>
            <ac:spMk id="207" creationId="{00000000-0000-0000-0000-000000000000}"/>
          </ac:spMkLst>
        </pc:spChg>
        <pc:picChg chg="del mod">
          <ac:chgData name="Patricia Dowling" userId="1db47672a757c54b" providerId="LiveId" clId="{90D60140-1CE1-43EE-A372-AD7D3F8695A7}" dt="2022-12-14T02:13:55.827" v="2278" actId="21"/>
          <ac:picMkLst>
            <pc:docMk/>
            <pc:sldMk cId="3648126232" sldId="277"/>
            <ac:picMk id="4" creationId="{4CB70950-68EA-8477-FD31-FE532C939CAD}"/>
          </ac:picMkLst>
        </pc:picChg>
      </pc:sldChg>
      <pc:sldChg chg="addSp delSp modSp add mod modNotesTx">
        <pc:chgData name="Patricia Dowling" userId="1db47672a757c54b" providerId="LiveId" clId="{90D60140-1CE1-43EE-A372-AD7D3F8695A7}" dt="2022-12-14T02:21:45.677" v="2454" actId="20577"/>
        <pc:sldMkLst>
          <pc:docMk/>
          <pc:sldMk cId="1813391603" sldId="278"/>
        </pc:sldMkLst>
        <pc:spChg chg="add mod">
          <ac:chgData name="Patricia Dowling" userId="1db47672a757c54b" providerId="LiveId" clId="{90D60140-1CE1-43EE-A372-AD7D3F8695A7}" dt="2022-12-14T02:13:52.207" v="2277" actId="14100"/>
          <ac:spMkLst>
            <pc:docMk/>
            <pc:sldMk cId="1813391603" sldId="278"/>
            <ac:spMk id="2" creationId="{F4B0F83D-CD29-D9DA-E293-74D55214C021}"/>
          </ac:spMkLst>
        </pc:spChg>
        <pc:spChg chg="mod">
          <ac:chgData name="Patricia Dowling" userId="1db47672a757c54b" providerId="LiveId" clId="{90D60140-1CE1-43EE-A372-AD7D3F8695A7}" dt="2022-12-14T02:20:57.321" v="2339" actId="14100"/>
          <ac:spMkLst>
            <pc:docMk/>
            <pc:sldMk cId="1813391603" sldId="278"/>
            <ac:spMk id="4" creationId="{BFB22F6C-72C0-DEA8-859A-9B4BF7B1F4A2}"/>
          </ac:spMkLst>
        </pc:spChg>
        <pc:spChg chg="mod">
          <ac:chgData name="Patricia Dowling" userId="1db47672a757c54b" providerId="LiveId" clId="{90D60140-1CE1-43EE-A372-AD7D3F8695A7}" dt="2022-12-14T02:10:33.551" v="2114" actId="20577"/>
          <ac:spMkLst>
            <pc:docMk/>
            <pc:sldMk cId="1813391603" sldId="278"/>
            <ac:spMk id="72" creationId="{00000000-0000-0000-0000-000000000000}"/>
          </ac:spMkLst>
        </pc:spChg>
        <pc:picChg chg="del">
          <ac:chgData name="Patricia Dowling" userId="1db47672a757c54b" providerId="LiveId" clId="{90D60140-1CE1-43EE-A372-AD7D3F8695A7}" dt="2022-12-14T02:10:36.403" v="2115" actId="478"/>
          <ac:picMkLst>
            <pc:docMk/>
            <pc:sldMk cId="1813391603" sldId="278"/>
            <ac:picMk id="3" creationId="{9FDF49AD-9DCE-2179-3282-D80895E3C84A}"/>
          </ac:picMkLst>
        </pc:picChg>
        <pc:picChg chg="add mod">
          <ac:chgData name="Patricia Dowling" userId="1db47672a757c54b" providerId="LiveId" clId="{90D60140-1CE1-43EE-A372-AD7D3F8695A7}" dt="2022-12-14T02:14:02.833" v="2280" actId="14100"/>
          <ac:picMkLst>
            <pc:docMk/>
            <pc:sldMk cId="1813391603" sldId="278"/>
            <ac:picMk id="5" creationId="{D5F561A7-C443-A45A-6714-81B06435959A}"/>
          </ac:picMkLst>
        </pc:picChg>
      </pc:sldChg>
      <pc:sldChg chg="delSp modSp add mod">
        <pc:chgData name="Patricia Dowling" userId="1db47672a757c54b" providerId="LiveId" clId="{90D60140-1CE1-43EE-A372-AD7D3F8695A7}" dt="2022-12-15T11:54:17.362" v="2503" actId="1076"/>
        <pc:sldMkLst>
          <pc:docMk/>
          <pc:sldMk cId="313530872" sldId="279"/>
        </pc:sldMkLst>
        <pc:spChg chg="del">
          <ac:chgData name="Patricia Dowling" userId="1db47672a757c54b" providerId="LiveId" clId="{90D60140-1CE1-43EE-A372-AD7D3F8695A7}" dt="2022-12-15T11:38:39.691" v="2458" actId="478"/>
          <ac:spMkLst>
            <pc:docMk/>
            <pc:sldMk cId="313530872" sldId="279"/>
            <ac:spMk id="4" creationId="{BFB22F6C-72C0-DEA8-859A-9B4BF7B1F4A2}"/>
          </ac:spMkLst>
        </pc:spChg>
        <pc:spChg chg="mod">
          <ac:chgData name="Patricia Dowling" userId="1db47672a757c54b" providerId="LiveId" clId="{90D60140-1CE1-43EE-A372-AD7D3F8695A7}" dt="2022-12-15T11:38:49.964" v="2466" actId="20577"/>
          <ac:spMkLst>
            <pc:docMk/>
            <pc:sldMk cId="313530872" sldId="279"/>
            <ac:spMk id="72" creationId="{00000000-0000-0000-0000-000000000000}"/>
          </ac:spMkLst>
        </pc:spChg>
        <pc:picChg chg="mod">
          <ac:chgData name="Patricia Dowling" userId="1db47672a757c54b" providerId="LiveId" clId="{90D60140-1CE1-43EE-A372-AD7D3F8695A7}" dt="2022-12-15T11:54:17.362" v="2503" actId="1076"/>
          <ac:picMkLst>
            <pc:docMk/>
            <pc:sldMk cId="313530872" sldId="279"/>
            <ac:picMk id="2" creationId="{E1B97A79-1354-FA8C-4661-51C57252041A}"/>
          </ac:picMkLst>
        </pc:picChg>
        <pc:picChg chg="del">
          <ac:chgData name="Patricia Dowling" userId="1db47672a757c54b" providerId="LiveId" clId="{90D60140-1CE1-43EE-A372-AD7D3F8695A7}" dt="2022-12-15T11:38:43.494" v="2459" actId="478"/>
          <ac:picMkLst>
            <pc:docMk/>
            <pc:sldMk cId="313530872" sldId="279"/>
            <ac:picMk id="3" creationId="{9FDF49AD-9DCE-2179-3282-D80895E3C84A}"/>
          </ac:picMkLst>
        </pc:picChg>
        <pc:picChg chg="mod">
          <ac:chgData name="Patricia Dowling" userId="1db47672a757c54b" providerId="LiveId" clId="{90D60140-1CE1-43EE-A372-AD7D3F8695A7}" dt="2022-12-15T11:39:34.169" v="2500" actId="1076"/>
          <ac:picMkLst>
            <pc:docMk/>
            <pc:sldMk cId="313530872" sldId="279"/>
            <ac:picMk id="5" creationId="{08C58D3B-48A1-DCA2-F7A9-5BBB8205DDDC}"/>
          </ac:picMkLst>
        </pc:picChg>
        <pc:picChg chg="del mod">
          <ac:chgData name="Patricia Dowling" userId="1db47672a757c54b" providerId="LiveId" clId="{90D60140-1CE1-43EE-A372-AD7D3F8695A7}" dt="2022-12-15T11:38:59.117" v="2498" actId="478"/>
          <ac:picMkLst>
            <pc:docMk/>
            <pc:sldMk cId="313530872" sldId="279"/>
            <ac:picMk id="7" creationId="{EA773D19-C770-2E43-DC33-48F98E0249AB}"/>
          </ac:picMkLst>
        </pc:picChg>
      </pc:sldChg>
      <pc:sldMasterChg chg="modSldLayout">
        <pc:chgData name="Patricia Dowling" userId="1db47672a757c54b" providerId="LiveId" clId="{90D60140-1CE1-43EE-A372-AD7D3F8695A7}" dt="2022-12-14T01:46:50.897" v="1736"/>
        <pc:sldMasterMkLst>
          <pc:docMk/>
          <pc:sldMasterMk cId="3130627408" sldId="2147483660"/>
        </pc:sldMasterMkLst>
        <pc:sldLayoutChg chg="delSp">
          <pc:chgData name="Patricia Dowling" userId="1db47672a757c54b" providerId="LiveId" clId="{90D60140-1CE1-43EE-A372-AD7D3F8695A7}" dt="2022-12-14T01:46:50.897" v="1736"/>
          <pc:sldLayoutMkLst>
            <pc:docMk/>
            <pc:sldMasterMk cId="3130627408" sldId="2147483660"/>
            <pc:sldLayoutMk cId="433122626" sldId="2147483678"/>
          </pc:sldLayoutMkLst>
          <pc:spChg chg="del">
            <ac:chgData name="Patricia Dowling" userId="1db47672a757c54b" providerId="LiveId" clId="{90D60140-1CE1-43EE-A372-AD7D3F8695A7}" dt="2022-12-14T01:46:50.897" v="1736"/>
            <ac:spMkLst>
              <pc:docMk/>
              <pc:sldMasterMk cId="3130627408" sldId="2147483660"/>
              <pc:sldLayoutMk cId="433122626" sldId="2147483678"/>
              <ac:spMk id="26" creationId="{00000000-0000-0000-0000-000000000000}"/>
            </ac:spMkLst>
          </pc:spChg>
        </pc:sldLayoutChg>
      </pc:sldMasterChg>
    </pc:docChg>
  </pc:docChgLst>
  <pc:docChgLst>
    <pc:chgData name="Patricia Dowling" userId="1db47672a757c54b" providerId="LiveId" clId="{2140B26D-46AD-4793-8567-935260119EC4}"/>
    <pc:docChg chg="undo custSel addSld delSld modSld">
      <pc:chgData name="Patricia Dowling" userId="1db47672a757c54b" providerId="LiveId" clId="{2140B26D-46AD-4793-8567-935260119EC4}" dt="2022-10-25T03:50:51.169" v="2811" actId="255"/>
      <pc:docMkLst>
        <pc:docMk/>
      </pc:docMkLst>
      <pc:sldChg chg="modSp mod">
        <pc:chgData name="Patricia Dowling" userId="1db47672a757c54b" providerId="LiveId" clId="{2140B26D-46AD-4793-8567-935260119EC4}" dt="2022-10-25T03:50:13.535" v="2809" actId="1035"/>
        <pc:sldMkLst>
          <pc:docMk/>
          <pc:sldMk cId="0" sldId="256"/>
        </pc:sldMkLst>
        <pc:spChg chg="mod">
          <ac:chgData name="Patricia Dowling" userId="1db47672a757c54b" providerId="LiveId" clId="{2140B26D-46AD-4793-8567-935260119EC4}" dt="2022-10-25T03:50:13.535" v="2809" actId="1035"/>
          <ac:spMkLst>
            <pc:docMk/>
            <pc:sldMk cId="0" sldId="256"/>
            <ac:spMk id="66" creationId="{00000000-0000-0000-0000-000000000000}"/>
          </ac:spMkLst>
        </pc:spChg>
        <pc:spChg chg="mod">
          <ac:chgData name="Patricia Dowling" userId="1db47672a757c54b" providerId="LiveId" clId="{2140B26D-46AD-4793-8567-935260119EC4}" dt="2022-10-25T03:50:05.635" v="2793" actId="2711"/>
          <ac:spMkLst>
            <pc:docMk/>
            <pc:sldMk cId="0" sldId="256"/>
            <ac:spMk id="67" creationId="{00000000-0000-0000-0000-000000000000}"/>
          </ac:spMkLst>
        </pc:spChg>
      </pc:sldChg>
      <pc:sldChg chg="addSp delSp modSp mod modTransition modNotesTx">
        <pc:chgData name="Patricia Dowling" userId="1db47672a757c54b" providerId="LiveId" clId="{2140B26D-46AD-4793-8567-935260119EC4}" dt="2022-10-25T01:32:18.163" v="2024" actId="113"/>
        <pc:sldMkLst>
          <pc:docMk/>
          <pc:sldMk cId="0" sldId="257"/>
        </pc:sldMkLst>
        <pc:spChg chg="add del mod">
          <ac:chgData name="Patricia Dowling" userId="1db47672a757c54b" providerId="LiveId" clId="{2140B26D-46AD-4793-8567-935260119EC4}" dt="2022-10-24T19:56:12.631" v="67" actId="478"/>
          <ac:spMkLst>
            <pc:docMk/>
            <pc:sldMk cId="0" sldId="257"/>
            <ac:spMk id="3" creationId="{41209A82-6AB4-3FD0-1A60-FBED5BA9ECA9}"/>
          </ac:spMkLst>
        </pc:spChg>
        <pc:spChg chg="add mod">
          <ac:chgData name="Patricia Dowling" userId="1db47672a757c54b" providerId="LiveId" clId="{2140B26D-46AD-4793-8567-935260119EC4}" dt="2022-10-25T01:32:18.163" v="2024" actId="113"/>
          <ac:spMkLst>
            <pc:docMk/>
            <pc:sldMk cId="0" sldId="257"/>
            <ac:spMk id="4" creationId="{BFB22F6C-72C0-DEA8-859A-9B4BF7B1F4A2}"/>
          </ac:spMkLst>
        </pc:spChg>
        <pc:spChg chg="mod">
          <ac:chgData name="Patricia Dowling" userId="1db47672a757c54b" providerId="LiveId" clId="{2140B26D-46AD-4793-8567-935260119EC4}" dt="2022-10-24T20:11:43.759" v="103" actId="20577"/>
          <ac:spMkLst>
            <pc:docMk/>
            <pc:sldMk cId="0" sldId="257"/>
            <ac:spMk id="72" creationId="{00000000-0000-0000-0000-000000000000}"/>
          </ac:spMkLst>
        </pc:spChg>
        <pc:spChg chg="del">
          <ac:chgData name="Patricia Dowling" userId="1db47672a757c54b" providerId="LiveId" clId="{2140B26D-46AD-4793-8567-935260119EC4}" dt="2022-10-24T19:56:06.229" v="64" actId="478"/>
          <ac:spMkLst>
            <pc:docMk/>
            <pc:sldMk cId="0" sldId="257"/>
            <ac:spMk id="73" creationId="{00000000-0000-0000-0000-000000000000}"/>
          </ac:spMkLst>
        </pc:spChg>
        <pc:picChg chg="add mod">
          <ac:chgData name="Patricia Dowling" userId="1db47672a757c54b" providerId="LiveId" clId="{2140B26D-46AD-4793-8567-935260119EC4}" dt="2022-10-24T20:20:58.448" v="145" actId="14100"/>
          <ac:picMkLst>
            <pc:docMk/>
            <pc:sldMk cId="0" sldId="257"/>
            <ac:picMk id="6" creationId="{94FAAD94-F941-9DB4-9834-B3844F052F48}"/>
          </ac:picMkLst>
        </pc:picChg>
        <pc:picChg chg="del mod">
          <ac:chgData name="Patricia Dowling" userId="1db47672a757c54b" providerId="LiveId" clId="{2140B26D-46AD-4793-8567-935260119EC4}" dt="2022-10-24T20:20:42.493" v="139" actId="478"/>
          <ac:picMkLst>
            <pc:docMk/>
            <pc:sldMk cId="0" sldId="257"/>
            <ac:picMk id="74" creationId="{00000000-0000-0000-0000-000000000000}"/>
          </ac:picMkLst>
        </pc:picChg>
      </pc:sldChg>
      <pc:sldChg chg="del">
        <pc:chgData name="Patricia Dowling" userId="1db47672a757c54b" providerId="LiveId" clId="{2140B26D-46AD-4793-8567-935260119EC4}" dt="2022-10-24T19:56:31.998" v="69" actId="47"/>
        <pc:sldMkLst>
          <pc:docMk/>
          <pc:sldMk cId="0" sldId="258"/>
        </pc:sldMkLst>
      </pc:sldChg>
      <pc:sldChg chg="del">
        <pc:chgData name="Patricia Dowling" userId="1db47672a757c54b" providerId="LiveId" clId="{2140B26D-46AD-4793-8567-935260119EC4}" dt="2022-10-24T19:57:30.300" v="80" actId="47"/>
        <pc:sldMkLst>
          <pc:docMk/>
          <pc:sldMk cId="0" sldId="259"/>
        </pc:sldMkLst>
      </pc:sldChg>
      <pc:sldChg chg="del">
        <pc:chgData name="Patricia Dowling" userId="1db47672a757c54b" providerId="LiveId" clId="{2140B26D-46AD-4793-8567-935260119EC4}" dt="2022-10-24T19:56:33.181" v="70" actId="47"/>
        <pc:sldMkLst>
          <pc:docMk/>
          <pc:sldMk cId="0" sldId="260"/>
        </pc:sldMkLst>
      </pc:sldChg>
      <pc:sldChg chg="delSp del mod modTransition modNotesTx">
        <pc:chgData name="Patricia Dowling" userId="1db47672a757c54b" providerId="LiveId" clId="{2140B26D-46AD-4793-8567-935260119EC4}" dt="2022-10-25T00:43:47.700" v="1686" actId="47"/>
        <pc:sldMkLst>
          <pc:docMk/>
          <pc:sldMk cId="0" sldId="261"/>
        </pc:sldMkLst>
        <pc:picChg chg="del">
          <ac:chgData name="Patricia Dowling" userId="1db47672a757c54b" providerId="LiveId" clId="{2140B26D-46AD-4793-8567-935260119EC4}" dt="2022-10-25T00:39:21.075" v="1633" actId="21"/>
          <ac:picMkLst>
            <pc:docMk/>
            <pc:sldMk cId="0" sldId="261"/>
            <ac:picMk id="110" creationId="{00000000-0000-0000-0000-000000000000}"/>
          </ac:picMkLst>
        </pc:picChg>
      </pc:sldChg>
      <pc:sldChg chg="del">
        <pc:chgData name="Patricia Dowling" userId="1db47672a757c54b" providerId="LiveId" clId="{2140B26D-46AD-4793-8567-935260119EC4}" dt="2022-10-24T19:56:37.783" v="71" actId="47"/>
        <pc:sldMkLst>
          <pc:docMk/>
          <pc:sldMk cId="0" sldId="262"/>
        </pc:sldMkLst>
      </pc:sldChg>
      <pc:sldChg chg="del">
        <pc:chgData name="Patricia Dowling" userId="1db47672a757c54b" providerId="LiveId" clId="{2140B26D-46AD-4793-8567-935260119EC4}" dt="2022-10-24T19:56:39.738" v="72" actId="47"/>
        <pc:sldMkLst>
          <pc:docMk/>
          <pc:sldMk cId="0" sldId="263"/>
        </pc:sldMkLst>
      </pc:sldChg>
      <pc:sldChg chg="del">
        <pc:chgData name="Patricia Dowling" userId="1db47672a757c54b" providerId="LiveId" clId="{2140B26D-46AD-4793-8567-935260119EC4}" dt="2022-10-24T19:56:40.464" v="73" actId="47"/>
        <pc:sldMkLst>
          <pc:docMk/>
          <pc:sldMk cId="0" sldId="264"/>
        </pc:sldMkLst>
      </pc:sldChg>
      <pc:sldChg chg="del">
        <pc:chgData name="Patricia Dowling" userId="1db47672a757c54b" providerId="LiveId" clId="{2140B26D-46AD-4793-8567-935260119EC4}" dt="2022-10-24T19:56:41.259" v="74" actId="47"/>
        <pc:sldMkLst>
          <pc:docMk/>
          <pc:sldMk cId="0" sldId="265"/>
        </pc:sldMkLst>
      </pc:sldChg>
      <pc:sldChg chg="del">
        <pc:chgData name="Patricia Dowling" userId="1db47672a757c54b" providerId="LiveId" clId="{2140B26D-46AD-4793-8567-935260119EC4}" dt="2022-10-24T19:56:42.862" v="75" actId="47"/>
        <pc:sldMkLst>
          <pc:docMk/>
          <pc:sldMk cId="0" sldId="266"/>
        </pc:sldMkLst>
      </pc:sldChg>
      <pc:sldChg chg="del">
        <pc:chgData name="Patricia Dowling" userId="1db47672a757c54b" providerId="LiveId" clId="{2140B26D-46AD-4793-8567-935260119EC4}" dt="2022-10-24T19:56:44.581" v="76" actId="47"/>
        <pc:sldMkLst>
          <pc:docMk/>
          <pc:sldMk cId="0" sldId="267"/>
        </pc:sldMkLst>
      </pc:sldChg>
      <pc:sldChg chg="del">
        <pc:chgData name="Patricia Dowling" userId="1db47672a757c54b" providerId="LiveId" clId="{2140B26D-46AD-4793-8567-935260119EC4}" dt="2022-10-24T19:56:45.659" v="77" actId="47"/>
        <pc:sldMkLst>
          <pc:docMk/>
          <pc:sldMk cId="0" sldId="268"/>
        </pc:sldMkLst>
      </pc:sldChg>
      <pc:sldChg chg="del">
        <pc:chgData name="Patricia Dowling" userId="1db47672a757c54b" providerId="LiveId" clId="{2140B26D-46AD-4793-8567-935260119EC4}" dt="2022-10-24T19:56:46.698" v="78" actId="47"/>
        <pc:sldMkLst>
          <pc:docMk/>
          <pc:sldMk cId="0" sldId="269"/>
        </pc:sldMkLst>
      </pc:sldChg>
      <pc:sldChg chg="addSp delSp modSp mod modTransition">
        <pc:chgData name="Patricia Dowling" userId="1db47672a757c54b" providerId="LiveId" clId="{2140B26D-46AD-4793-8567-935260119EC4}" dt="2022-10-25T03:50:51.169" v="2811" actId="255"/>
        <pc:sldMkLst>
          <pc:docMk/>
          <pc:sldMk cId="0" sldId="270"/>
        </pc:sldMkLst>
        <pc:spChg chg="mod">
          <ac:chgData name="Patricia Dowling" userId="1db47672a757c54b" providerId="LiveId" clId="{2140B26D-46AD-4793-8567-935260119EC4}" dt="2022-10-25T03:48:57.225" v="2790" actId="20577"/>
          <ac:spMkLst>
            <pc:docMk/>
            <pc:sldMk cId="0" sldId="270"/>
            <ac:spMk id="206" creationId="{00000000-0000-0000-0000-000000000000}"/>
          </ac:spMkLst>
        </pc:spChg>
        <pc:spChg chg="mod">
          <ac:chgData name="Patricia Dowling" userId="1db47672a757c54b" providerId="LiveId" clId="{2140B26D-46AD-4793-8567-935260119EC4}" dt="2022-10-25T03:50:51.169" v="2811" actId="255"/>
          <ac:spMkLst>
            <pc:docMk/>
            <pc:sldMk cId="0" sldId="270"/>
            <ac:spMk id="207" creationId="{00000000-0000-0000-0000-000000000000}"/>
          </ac:spMkLst>
        </pc:spChg>
        <pc:picChg chg="add mod">
          <ac:chgData name="Patricia Dowling" userId="1db47672a757c54b" providerId="LiveId" clId="{2140B26D-46AD-4793-8567-935260119EC4}" dt="2022-10-25T02:48:30.661" v="2433" actId="1076"/>
          <ac:picMkLst>
            <pc:docMk/>
            <pc:sldMk cId="0" sldId="270"/>
            <ac:picMk id="3" creationId="{118B26E2-98B7-A9C8-89B7-6F85442627D7}"/>
          </ac:picMkLst>
        </pc:picChg>
        <pc:picChg chg="del">
          <ac:chgData name="Patricia Dowling" userId="1db47672a757c54b" providerId="LiveId" clId="{2140B26D-46AD-4793-8567-935260119EC4}" dt="2022-10-25T02:45:41.553" v="2431" actId="478"/>
          <ac:picMkLst>
            <pc:docMk/>
            <pc:sldMk cId="0" sldId="270"/>
            <ac:picMk id="208" creationId="{00000000-0000-0000-0000-000000000000}"/>
          </ac:picMkLst>
        </pc:picChg>
      </pc:sldChg>
      <pc:sldChg chg="modSp mod modTransition">
        <pc:chgData name="Patricia Dowling" userId="1db47672a757c54b" providerId="LiveId" clId="{2140B26D-46AD-4793-8567-935260119EC4}" dt="2022-10-25T02:14:20.911" v="2399" actId="207"/>
        <pc:sldMkLst>
          <pc:docMk/>
          <pc:sldMk cId="0" sldId="271"/>
        </pc:sldMkLst>
        <pc:spChg chg="mod">
          <ac:chgData name="Patricia Dowling" userId="1db47672a757c54b" providerId="LiveId" clId="{2140B26D-46AD-4793-8567-935260119EC4}" dt="2022-10-25T02:14:20.911" v="2399" actId="207"/>
          <ac:spMkLst>
            <pc:docMk/>
            <pc:sldMk cId="0" sldId="271"/>
            <ac:spMk id="214" creationId="{00000000-0000-0000-0000-000000000000}"/>
          </ac:spMkLst>
        </pc:spChg>
      </pc:sldChg>
      <pc:sldChg chg="del">
        <pc:chgData name="Patricia Dowling" userId="1db47672a757c54b" providerId="LiveId" clId="{2140B26D-46AD-4793-8567-935260119EC4}" dt="2022-10-24T19:56:51.014" v="79" actId="47"/>
        <pc:sldMkLst>
          <pc:docMk/>
          <pc:sldMk cId="4002957028" sldId="272"/>
        </pc:sldMkLst>
        <pc:spChg chg="mod">
          <ac:chgData name="Patricia Dowling" userId="1db47672a757c54b" providerId="LiveId" clId="{2140B26D-46AD-4793-8567-935260119EC4}" dt="2022-10-24T20:27:35.129" v="313" actId="14100"/>
          <ac:spMkLst>
            <pc:docMk/>
            <pc:sldMk cId="4002957028" sldId="272"/>
            <ac:spMk id="4" creationId="{BFB22F6C-72C0-DEA8-859A-9B4BF7B1F4A2}"/>
          </ac:spMkLst>
        </pc:spChg>
        <pc:spChg chg="add mod ord">
          <ac:chgData name="Patricia Dowling" userId="1db47672a757c54b" providerId="LiveId" clId="{2140B26D-46AD-4793-8567-935260119EC4}" dt="2022-10-25T00:38:13.230" v="1629" actId="2711"/>
          <ac:spMkLst>
            <pc:docMk/>
            <pc:sldMk cId="4002957028" sldId="272"/>
            <ac:spMk id="10" creationId="{615D8342-9A67-E0E6-609E-7731209D2790}"/>
          </ac:spMkLst>
        </pc:spChg>
        <pc:spChg chg="mod ord">
          <ac:chgData name="Patricia Dowling" userId="1db47672a757c54b" providerId="LiveId" clId="{2140B26D-46AD-4793-8567-935260119EC4}" dt="2022-10-24T20:33:18.760" v="548" actId="1035"/>
          <ac:spMkLst>
            <pc:docMk/>
            <pc:sldMk cId="4002957028" sldId="272"/>
            <ac:spMk id="72" creationId="{00000000-0000-0000-0000-000000000000}"/>
          </ac:spMkLst>
        </pc:spChg>
        <pc:picChg chg="add mod">
          <ac:chgData name="Patricia Dowling" userId="1db47672a757c54b" providerId="LiveId" clId="{2140B26D-46AD-4793-8567-935260119EC4}" dt="2022-10-24T20:33:30.808" v="577" actId="1037"/>
          <ac:picMkLst>
            <pc:docMk/>
            <pc:sldMk cId="4002957028" sldId="272"/>
            <ac:picMk id="3" creationId="{8862307D-37BB-4489-1DFF-4A0B011DDC2E}"/>
          </ac:picMkLst>
        </pc:picChg>
        <pc:picChg chg="del">
          <ac:chgData name="Patricia Dowling" userId="1db47672a757c54b" providerId="LiveId" clId="{2140B26D-46AD-4793-8567-935260119EC4}" dt="2022-10-24T20:25:50.471" v="263" actId="478"/>
          <ac:picMkLst>
            <pc:docMk/>
            <pc:sldMk cId="4002957028" sldId="272"/>
            <ac:picMk id="6" creationId="{94FAAD94-F941-9DB4-9834-B3844F052F48}"/>
          </ac:picMkLst>
        </pc:picChg>
        <pc:picChg chg="add mod">
          <ac:chgData name="Patricia Dowling" userId="1db47672a757c54b" providerId="LiveId" clId="{2140B26D-46AD-4793-8567-935260119EC4}" dt="2022-10-24T20:33:30.808" v="577" actId="1037"/>
          <ac:picMkLst>
            <pc:docMk/>
            <pc:sldMk cId="4002957028" sldId="272"/>
            <ac:picMk id="7" creationId="{A569CA26-4235-A495-F4CF-A44BFEF46D87}"/>
          </ac:picMkLst>
        </pc:picChg>
        <pc:picChg chg="add mod">
          <ac:chgData name="Patricia Dowling" userId="1db47672a757c54b" providerId="LiveId" clId="{2140B26D-46AD-4793-8567-935260119EC4}" dt="2022-10-24T20:32:41.079" v="535" actId="1035"/>
          <ac:picMkLst>
            <pc:docMk/>
            <pc:sldMk cId="4002957028" sldId="272"/>
            <ac:picMk id="9" creationId="{14882535-29B0-031B-0BA3-5017FFE1962C}"/>
          </ac:picMkLst>
        </pc:picChg>
        <pc:picChg chg="add mod">
          <ac:chgData name="Patricia Dowling" userId="1db47672a757c54b" providerId="LiveId" clId="{2140B26D-46AD-4793-8567-935260119EC4}" dt="2022-10-24T20:33:48.596" v="584" actId="1035"/>
          <ac:picMkLst>
            <pc:docMk/>
            <pc:sldMk cId="4002957028" sldId="272"/>
            <ac:picMk id="12" creationId="{62F44127-14D1-D1DC-0128-B3397E4F32DF}"/>
          </ac:picMkLst>
        </pc:picChg>
      </pc:sldChg>
      <pc:sldChg chg="addSp delSp modSp add mod modNotesTx">
        <pc:chgData name="Patricia Dowling" userId="1db47672a757c54b" providerId="LiveId" clId="{2140B26D-46AD-4793-8567-935260119EC4}" dt="2022-10-25T03:47:47.214" v="2750" actId="14100"/>
        <pc:sldMkLst>
          <pc:docMk/>
          <pc:sldMk cId="3292499734" sldId="273"/>
        </pc:sldMkLst>
        <pc:spChg chg="add mod">
          <ac:chgData name="Patricia Dowling" userId="1db47672a757c54b" providerId="LiveId" clId="{2140B26D-46AD-4793-8567-935260119EC4}" dt="2022-10-25T03:47:47.214" v="2750" actId="14100"/>
          <ac:spMkLst>
            <pc:docMk/>
            <pc:sldMk cId="3292499734" sldId="273"/>
            <ac:spMk id="3" creationId="{9A958B81-B910-469F-DBB0-95385EF25A49}"/>
          </ac:spMkLst>
        </pc:spChg>
        <pc:spChg chg="mod">
          <ac:chgData name="Patricia Dowling" userId="1db47672a757c54b" providerId="LiveId" clId="{2140B26D-46AD-4793-8567-935260119EC4}" dt="2022-10-25T03:47:33.777" v="2729" actId="255"/>
          <ac:spMkLst>
            <pc:docMk/>
            <pc:sldMk cId="3292499734" sldId="273"/>
            <ac:spMk id="4" creationId="{BFB22F6C-72C0-DEA8-859A-9B4BF7B1F4A2}"/>
          </ac:spMkLst>
        </pc:spChg>
        <pc:spChg chg="add del mod">
          <ac:chgData name="Patricia Dowling" userId="1db47672a757c54b" providerId="LiveId" clId="{2140B26D-46AD-4793-8567-935260119EC4}" dt="2022-10-25T02:53:13.575" v="2461"/>
          <ac:spMkLst>
            <pc:docMk/>
            <pc:sldMk cId="3292499734" sldId="273"/>
            <ac:spMk id="5" creationId="{86E35FE8-AD50-A3D6-EAAC-DD894982524D}"/>
          </ac:spMkLst>
        </pc:spChg>
        <pc:spChg chg="mod">
          <ac:chgData name="Patricia Dowling" userId="1db47672a757c54b" providerId="LiveId" clId="{2140B26D-46AD-4793-8567-935260119EC4}" dt="2022-10-24T21:17:25.324" v="736" actId="20577"/>
          <ac:spMkLst>
            <pc:docMk/>
            <pc:sldMk cId="3292499734" sldId="273"/>
            <ac:spMk id="72" creationId="{00000000-0000-0000-0000-000000000000}"/>
          </ac:spMkLst>
        </pc:spChg>
        <pc:picChg chg="add del mod ord">
          <ac:chgData name="Patricia Dowling" userId="1db47672a757c54b" providerId="LiveId" clId="{2140B26D-46AD-4793-8567-935260119EC4}" dt="2022-10-25T02:45:34.949" v="2430" actId="478"/>
          <ac:picMkLst>
            <pc:docMk/>
            <pc:sldMk cId="3292499734" sldId="273"/>
            <ac:picMk id="2" creationId="{64B83CB1-5412-AB1C-894C-042B7E381369}"/>
          </ac:picMkLst>
        </pc:picChg>
        <pc:picChg chg="del">
          <ac:chgData name="Patricia Dowling" userId="1db47672a757c54b" providerId="LiveId" clId="{2140B26D-46AD-4793-8567-935260119EC4}" dt="2022-10-25T00:39:16.821" v="1632" actId="478"/>
          <ac:picMkLst>
            <pc:docMk/>
            <pc:sldMk cId="3292499734" sldId="273"/>
            <ac:picMk id="6" creationId="{94FAAD94-F941-9DB4-9834-B3844F052F48}"/>
          </ac:picMkLst>
        </pc:picChg>
        <pc:picChg chg="add mod">
          <ac:chgData name="Patricia Dowling" userId="1db47672a757c54b" providerId="LiveId" clId="{2140B26D-46AD-4793-8567-935260119EC4}" dt="2022-10-25T02:53:25.645" v="2465" actId="14100"/>
          <ac:picMkLst>
            <pc:docMk/>
            <pc:sldMk cId="3292499734" sldId="273"/>
            <ac:picMk id="7" creationId="{256F103B-8C45-6B9A-293E-C1F1B8BA4DF0}"/>
          </ac:picMkLst>
        </pc:picChg>
      </pc:sldChg>
      <pc:sldChg chg="addSp delSp modSp add mod modNotesTx">
        <pc:chgData name="Patricia Dowling" userId="1db47672a757c54b" providerId="LiveId" clId="{2140B26D-46AD-4793-8567-935260119EC4}" dt="2022-10-25T01:49:16.642" v="2030" actId="20577"/>
        <pc:sldMkLst>
          <pc:docMk/>
          <pc:sldMk cId="76882896" sldId="274"/>
        </pc:sldMkLst>
        <pc:spChg chg="mod">
          <ac:chgData name="Patricia Dowling" userId="1db47672a757c54b" providerId="LiveId" clId="{2140B26D-46AD-4793-8567-935260119EC4}" dt="2022-10-25T01:49:16.642" v="2030" actId="20577"/>
          <ac:spMkLst>
            <pc:docMk/>
            <pc:sldMk cId="76882896" sldId="274"/>
            <ac:spMk id="4" creationId="{BFB22F6C-72C0-DEA8-859A-9B4BF7B1F4A2}"/>
          </ac:spMkLst>
        </pc:spChg>
        <pc:spChg chg="mod">
          <ac:chgData name="Patricia Dowling" userId="1db47672a757c54b" providerId="LiveId" clId="{2140B26D-46AD-4793-8567-935260119EC4}" dt="2022-10-24T22:48:52.858" v="1552" actId="20577"/>
          <ac:spMkLst>
            <pc:docMk/>
            <pc:sldMk cId="76882896" sldId="274"/>
            <ac:spMk id="10" creationId="{615D8342-9A67-E0E6-609E-7731209D2790}"/>
          </ac:spMkLst>
        </pc:spChg>
        <pc:spChg chg="add mod">
          <ac:chgData name="Patricia Dowling" userId="1db47672a757c54b" providerId="LiveId" clId="{2140B26D-46AD-4793-8567-935260119EC4}" dt="2022-10-24T22:29:49.349" v="1427" actId="14100"/>
          <ac:spMkLst>
            <pc:docMk/>
            <pc:sldMk cId="76882896" sldId="274"/>
            <ac:spMk id="13" creationId="{5E20319C-0A8A-F448-F3F8-CA1C2DACF3D5}"/>
          </ac:spMkLst>
        </pc:spChg>
        <pc:spChg chg="mod">
          <ac:chgData name="Patricia Dowling" userId="1db47672a757c54b" providerId="LiveId" clId="{2140B26D-46AD-4793-8567-935260119EC4}" dt="2022-10-24T22:27:16.541" v="1410" actId="20577"/>
          <ac:spMkLst>
            <pc:docMk/>
            <pc:sldMk cId="76882896" sldId="274"/>
            <ac:spMk id="72" creationId="{00000000-0000-0000-0000-000000000000}"/>
          </ac:spMkLst>
        </pc:spChg>
        <pc:picChg chg="add del mod">
          <ac:chgData name="Patricia Dowling" userId="1db47672a757c54b" providerId="LiveId" clId="{2140B26D-46AD-4793-8567-935260119EC4}" dt="2022-10-24T22:28:14.188" v="1413" actId="478"/>
          <ac:picMkLst>
            <pc:docMk/>
            <pc:sldMk cId="76882896" sldId="274"/>
            <ac:picMk id="2" creationId="{BC8BF26F-89F7-BA08-6014-C6870AB46F22}"/>
          </ac:picMkLst>
        </pc:picChg>
        <pc:picChg chg="del">
          <ac:chgData name="Patricia Dowling" userId="1db47672a757c54b" providerId="LiveId" clId="{2140B26D-46AD-4793-8567-935260119EC4}" dt="2022-10-24T22:26:21.749" v="1387" actId="478"/>
          <ac:picMkLst>
            <pc:docMk/>
            <pc:sldMk cId="76882896" sldId="274"/>
            <ac:picMk id="3" creationId="{8862307D-37BB-4489-1DFF-4A0B011DDC2E}"/>
          </ac:picMkLst>
        </pc:picChg>
        <pc:picChg chg="add mod">
          <ac:chgData name="Patricia Dowling" userId="1db47672a757c54b" providerId="LiveId" clId="{2140B26D-46AD-4793-8567-935260119EC4}" dt="2022-10-24T22:29:13.161" v="1424" actId="14100"/>
          <ac:picMkLst>
            <pc:docMk/>
            <pc:sldMk cId="76882896" sldId="274"/>
            <ac:picMk id="6" creationId="{CF637EEF-8C22-9813-C8AC-CDACDB9C0C79}"/>
          </ac:picMkLst>
        </pc:picChg>
        <pc:picChg chg="del">
          <ac:chgData name="Patricia Dowling" userId="1db47672a757c54b" providerId="LiveId" clId="{2140B26D-46AD-4793-8567-935260119EC4}" dt="2022-10-24T22:26:22.973" v="1388" actId="478"/>
          <ac:picMkLst>
            <pc:docMk/>
            <pc:sldMk cId="76882896" sldId="274"/>
            <ac:picMk id="7" creationId="{A569CA26-4235-A495-F4CF-A44BFEF46D87}"/>
          </ac:picMkLst>
        </pc:picChg>
        <pc:picChg chg="del">
          <ac:chgData name="Patricia Dowling" userId="1db47672a757c54b" providerId="LiveId" clId="{2140B26D-46AD-4793-8567-935260119EC4}" dt="2022-10-24T22:26:12.734" v="1384" actId="478"/>
          <ac:picMkLst>
            <pc:docMk/>
            <pc:sldMk cId="76882896" sldId="274"/>
            <ac:picMk id="9" creationId="{14882535-29B0-031B-0BA3-5017FFE1962C}"/>
          </ac:picMkLst>
        </pc:picChg>
        <pc:picChg chg="add mod">
          <ac:chgData name="Patricia Dowling" userId="1db47672a757c54b" providerId="LiveId" clId="{2140B26D-46AD-4793-8567-935260119EC4}" dt="2022-10-24T22:30:03.262" v="1428" actId="14100"/>
          <ac:picMkLst>
            <pc:docMk/>
            <pc:sldMk cId="76882896" sldId="274"/>
            <ac:picMk id="11" creationId="{681E0B8E-B7D1-9AE6-3503-AAAF2EB21873}"/>
          </ac:picMkLst>
        </pc:picChg>
        <pc:picChg chg="del">
          <ac:chgData name="Patricia Dowling" userId="1db47672a757c54b" providerId="LiveId" clId="{2140B26D-46AD-4793-8567-935260119EC4}" dt="2022-10-24T22:26:20.275" v="1386" actId="478"/>
          <ac:picMkLst>
            <pc:docMk/>
            <pc:sldMk cId="76882896" sldId="274"/>
            <ac:picMk id="12" creationId="{62F44127-14D1-D1DC-0128-B3397E4F32DF}"/>
          </ac:picMkLst>
        </pc:picChg>
      </pc:sldChg>
      <pc:sldChg chg="addSp delSp modSp add mod modNotesTx">
        <pc:chgData name="Patricia Dowling" userId="1db47672a757c54b" providerId="LiveId" clId="{2140B26D-46AD-4793-8567-935260119EC4}" dt="2022-10-25T03:25:11.637" v="2728" actId="1035"/>
        <pc:sldMkLst>
          <pc:docMk/>
          <pc:sldMk cId="303786361" sldId="275"/>
        </pc:sldMkLst>
        <pc:spChg chg="mod">
          <ac:chgData name="Patricia Dowling" userId="1db47672a757c54b" providerId="LiveId" clId="{2140B26D-46AD-4793-8567-935260119EC4}" dt="2022-10-25T03:25:11.637" v="2728" actId="1035"/>
          <ac:spMkLst>
            <pc:docMk/>
            <pc:sldMk cId="303786361" sldId="275"/>
            <ac:spMk id="4" creationId="{BFB22F6C-72C0-DEA8-859A-9B4BF7B1F4A2}"/>
          </ac:spMkLst>
        </pc:spChg>
        <pc:picChg chg="del">
          <ac:chgData name="Patricia Dowling" userId="1db47672a757c54b" providerId="LiveId" clId="{2140B26D-46AD-4793-8567-935260119EC4}" dt="2022-10-25T02:50:02.267" v="2434" actId="478"/>
          <ac:picMkLst>
            <pc:docMk/>
            <pc:sldMk cId="303786361" sldId="275"/>
            <ac:picMk id="2" creationId="{64B83CB1-5412-AB1C-894C-042B7E381369}"/>
          </ac:picMkLst>
        </pc:picChg>
        <pc:picChg chg="add del mod">
          <ac:chgData name="Patricia Dowling" userId="1db47672a757c54b" providerId="LiveId" clId="{2140B26D-46AD-4793-8567-935260119EC4}" dt="2022-10-25T02:53:17.727" v="2462" actId="21"/>
          <ac:picMkLst>
            <pc:docMk/>
            <pc:sldMk cId="303786361" sldId="275"/>
            <ac:picMk id="5" creationId="{67EF286F-24A2-E9E5-EE40-81ACF3A54E93}"/>
          </ac:picMkLst>
        </pc:picChg>
        <pc:picChg chg="add mod">
          <ac:chgData name="Patricia Dowling" userId="1db47672a757c54b" providerId="LiveId" clId="{2140B26D-46AD-4793-8567-935260119EC4}" dt="2022-10-25T02:54:17.396" v="2470" actId="14100"/>
          <ac:picMkLst>
            <pc:docMk/>
            <pc:sldMk cId="303786361" sldId="275"/>
            <ac:picMk id="7" creationId="{B614B37A-0D91-51A9-E6A9-C52F2E72A315}"/>
          </ac:picMkLst>
        </pc:picChg>
      </pc:sldChg>
      <pc:sldChg chg="delSp modSp add mod modNotesTx">
        <pc:chgData name="Patricia Dowling" userId="1db47672a757c54b" providerId="LiveId" clId="{2140B26D-46AD-4793-8567-935260119EC4}" dt="2022-10-25T03:01:42.417" v="2498" actId="20577"/>
        <pc:sldMkLst>
          <pc:docMk/>
          <pc:sldMk cId="1497950344" sldId="276"/>
        </pc:sldMkLst>
        <pc:spChg chg="mod">
          <ac:chgData name="Patricia Dowling" userId="1db47672a757c54b" providerId="LiveId" clId="{2140B26D-46AD-4793-8567-935260119EC4}" dt="2022-10-25T02:56:56.084" v="2472" actId="113"/>
          <ac:spMkLst>
            <pc:docMk/>
            <pc:sldMk cId="1497950344" sldId="276"/>
            <ac:spMk id="4" creationId="{BFB22F6C-72C0-DEA8-859A-9B4BF7B1F4A2}"/>
          </ac:spMkLst>
        </pc:spChg>
        <pc:spChg chg="mod">
          <ac:chgData name="Patricia Dowling" userId="1db47672a757c54b" providerId="LiveId" clId="{2140B26D-46AD-4793-8567-935260119EC4}" dt="2022-10-25T03:01:32.844" v="2485" actId="20577"/>
          <ac:spMkLst>
            <pc:docMk/>
            <pc:sldMk cId="1497950344" sldId="276"/>
            <ac:spMk id="10" creationId="{615D8342-9A67-E0E6-609E-7731209D2790}"/>
          </ac:spMkLst>
        </pc:spChg>
        <pc:spChg chg="del">
          <ac:chgData name="Patricia Dowling" userId="1db47672a757c54b" providerId="LiveId" clId="{2140B26D-46AD-4793-8567-935260119EC4}" dt="2022-10-25T01:51:17.805" v="2076" actId="478"/>
          <ac:spMkLst>
            <pc:docMk/>
            <pc:sldMk cId="1497950344" sldId="276"/>
            <ac:spMk id="13" creationId="{5E20319C-0A8A-F448-F3F8-CA1C2DACF3D5}"/>
          </ac:spMkLst>
        </pc:spChg>
        <pc:spChg chg="mod">
          <ac:chgData name="Patricia Dowling" userId="1db47672a757c54b" providerId="LiveId" clId="{2140B26D-46AD-4793-8567-935260119EC4}" dt="2022-10-25T02:02:01.500" v="2234" actId="14100"/>
          <ac:spMkLst>
            <pc:docMk/>
            <pc:sldMk cId="1497950344" sldId="276"/>
            <ac:spMk id="72" creationId="{00000000-0000-0000-0000-000000000000}"/>
          </ac:spMkLst>
        </pc:spChg>
        <pc:picChg chg="del">
          <ac:chgData name="Patricia Dowling" userId="1db47672a757c54b" providerId="LiveId" clId="{2140B26D-46AD-4793-8567-935260119EC4}" dt="2022-10-25T01:51:14.415" v="2075" actId="478"/>
          <ac:picMkLst>
            <pc:docMk/>
            <pc:sldMk cId="1497950344" sldId="276"/>
            <ac:picMk id="6" creationId="{CF637EEF-8C22-9813-C8AC-CDACDB9C0C79}"/>
          </ac:picMkLst>
        </pc:picChg>
        <pc:picChg chg="del">
          <ac:chgData name="Patricia Dowling" userId="1db47672a757c54b" providerId="LiveId" clId="{2140B26D-46AD-4793-8567-935260119EC4}" dt="2022-10-25T01:51:18.411" v="2077" actId="478"/>
          <ac:picMkLst>
            <pc:docMk/>
            <pc:sldMk cId="1497950344" sldId="276"/>
            <ac:picMk id="11" creationId="{681E0B8E-B7D1-9AE6-3503-AAAF2EB21873}"/>
          </ac:picMkLst>
        </pc:picChg>
      </pc:sldChg>
    </pc:docChg>
  </pc:docChgLst>
  <pc:docChgLst>
    <pc:chgData name="Patricia Dowling" userId="1db47672a757c54b" providerId="LiveId" clId="{9D830074-8559-466F-9875-2328D37F247C}"/>
    <pc:docChg chg="undo custSel addSld delSld modSld addSection">
      <pc:chgData name="Patricia Dowling" userId="1db47672a757c54b" providerId="LiveId" clId="{9D830074-8559-466F-9875-2328D37F247C}" dt="2023-01-25T01:03:18.816" v="2477"/>
      <pc:docMkLst>
        <pc:docMk/>
      </pc:docMkLst>
      <pc:sldChg chg="modSp mod">
        <pc:chgData name="Patricia Dowling" userId="1db47672a757c54b" providerId="LiveId" clId="{9D830074-8559-466F-9875-2328D37F247C}" dt="2023-01-24T21:25:42.321" v="82" actId="14100"/>
        <pc:sldMkLst>
          <pc:docMk/>
          <pc:sldMk cId="0" sldId="256"/>
        </pc:sldMkLst>
        <pc:spChg chg="mod">
          <ac:chgData name="Patricia Dowling" userId="1db47672a757c54b" providerId="LiveId" clId="{9D830074-8559-466F-9875-2328D37F247C}" dt="2023-01-24T21:25:42.321" v="82" actId="14100"/>
          <ac:spMkLst>
            <pc:docMk/>
            <pc:sldMk cId="0" sldId="256"/>
            <ac:spMk id="66" creationId="{00000000-0000-0000-0000-000000000000}"/>
          </ac:spMkLst>
        </pc:spChg>
        <pc:spChg chg="mod">
          <ac:chgData name="Patricia Dowling" userId="1db47672a757c54b" providerId="LiveId" clId="{9D830074-8559-466F-9875-2328D37F247C}" dt="2023-01-24T21:25:18.943" v="70" actId="14100"/>
          <ac:spMkLst>
            <pc:docMk/>
            <pc:sldMk cId="0" sldId="256"/>
            <ac:spMk id="67" creationId="{00000000-0000-0000-0000-000000000000}"/>
          </ac:spMkLst>
        </pc:spChg>
      </pc:sldChg>
      <pc:sldChg chg="addSp delSp modSp mod modNotesTx">
        <pc:chgData name="Patricia Dowling" userId="1db47672a757c54b" providerId="LiveId" clId="{9D830074-8559-466F-9875-2328D37F247C}" dt="2023-01-24T23:33:00.812" v="275" actId="1076"/>
        <pc:sldMkLst>
          <pc:docMk/>
          <pc:sldMk cId="0" sldId="257"/>
        </pc:sldMkLst>
        <pc:spChg chg="mod">
          <ac:chgData name="Patricia Dowling" userId="1db47672a757c54b" providerId="LiveId" clId="{9D830074-8559-466F-9875-2328D37F247C}" dt="2023-01-24T21:32:32.733" v="136" actId="14100"/>
          <ac:spMkLst>
            <pc:docMk/>
            <pc:sldMk cId="0" sldId="257"/>
            <ac:spMk id="4" creationId="{BFB22F6C-72C0-DEA8-859A-9B4BF7B1F4A2}"/>
          </ac:spMkLst>
        </pc:spChg>
        <pc:spChg chg="mod">
          <ac:chgData name="Patricia Dowling" userId="1db47672a757c54b" providerId="LiveId" clId="{9D830074-8559-466F-9875-2328D37F247C}" dt="2023-01-24T23:33:00.812" v="275" actId="1076"/>
          <ac:spMkLst>
            <pc:docMk/>
            <pc:sldMk cId="0" sldId="257"/>
            <ac:spMk id="72" creationId="{00000000-0000-0000-0000-000000000000}"/>
          </ac:spMkLst>
        </pc:spChg>
        <pc:picChg chg="del mod">
          <ac:chgData name="Patricia Dowling" userId="1db47672a757c54b" providerId="LiveId" clId="{9D830074-8559-466F-9875-2328D37F247C}" dt="2023-01-24T21:32:46.032" v="137" actId="478"/>
          <ac:picMkLst>
            <pc:docMk/>
            <pc:sldMk cId="0" sldId="257"/>
            <ac:picMk id="3" creationId="{94C4A048-3A64-E69B-34F5-B7F6428D6852}"/>
          </ac:picMkLst>
        </pc:picChg>
        <pc:picChg chg="add del">
          <ac:chgData name="Patricia Dowling" userId="1db47672a757c54b" providerId="LiveId" clId="{9D830074-8559-466F-9875-2328D37F247C}" dt="2023-01-24T21:28:21.760" v="105" actId="478"/>
          <ac:picMkLst>
            <pc:docMk/>
            <pc:sldMk cId="0" sldId="257"/>
            <ac:picMk id="5" creationId="{2D56316E-420A-9D2B-23F5-1A9424194EB5}"/>
          </ac:picMkLst>
        </pc:picChg>
        <pc:picChg chg="add mod">
          <ac:chgData name="Patricia Dowling" userId="1db47672a757c54b" providerId="LiveId" clId="{9D830074-8559-466F-9875-2328D37F247C}" dt="2023-01-24T21:34:11.063" v="146" actId="1038"/>
          <ac:picMkLst>
            <pc:docMk/>
            <pc:sldMk cId="0" sldId="257"/>
            <ac:picMk id="7" creationId="{C95B6918-BEAB-C1FC-C4C1-5C8FF366FD41}"/>
          </ac:picMkLst>
        </pc:picChg>
      </pc:sldChg>
      <pc:sldChg chg="modSp del">
        <pc:chgData name="Patricia Dowling" userId="1db47672a757c54b" providerId="LiveId" clId="{9D830074-8559-466F-9875-2328D37F247C}" dt="2023-01-24T21:34:32.947" v="148" actId="47"/>
        <pc:sldMkLst>
          <pc:docMk/>
          <pc:sldMk cId="3292499734" sldId="273"/>
        </pc:sldMkLst>
        <pc:spChg chg="mod">
          <ac:chgData name="Patricia Dowling" userId="1db47672a757c54b" providerId="LiveId" clId="{9D830074-8559-466F-9875-2328D37F247C}" dt="2023-01-24T21:21:02.886" v="9"/>
          <ac:spMkLst>
            <pc:docMk/>
            <pc:sldMk cId="3292499734" sldId="273"/>
            <ac:spMk id="72" creationId="{00000000-0000-0000-0000-000000000000}"/>
          </ac:spMkLst>
        </pc:spChg>
      </pc:sldChg>
      <pc:sldChg chg="delSp del mod modNotesTx">
        <pc:chgData name="Patricia Dowling" userId="1db47672a757c54b" providerId="LiveId" clId="{9D830074-8559-466F-9875-2328D37F247C}" dt="2023-01-24T23:32:08.741" v="264" actId="47"/>
        <pc:sldMkLst>
          <pc:docMk/>
          <pc:sldMk cId="76882896" sldId="274"/>
        </pc:sldMkLst>
        <pc:picChg chg="del">
          <ac:chgData name="Patricia Dowling" userId="1db47672a757c54b" providerId="LiveId" clId="{9D830074-8559-466F-9875-2328D37F247C}" dt="2023-01-24T21:34:27.852" v="147" actId="478"/>
          <ac:picMkLst>
            <pc:docMk/>
            <pc:sldMk cId="76882896" sldId="274"/>
            <ac:picMk id="3" creationId="{70E315F9-C035-EE8B-0EAE-8E6F8EA7C5DC}"/>
          </ac:picMkLst>
        </pc:picChg>
      </pc:sldChg>
      <pc:sldChg chg="addSp delSp modSp mod">
        <pc:chgData name="Patricia Dowling" userId="1db47672a757c54b" providerId="LiveId" clId="{9D830074-8559-466F-9875-2328D37F247C}" dt="2023-01-25T00:51:05.206" v="2336" actId="20577"/>
        <pc:sldMkLst>
          <pc:docMk/>
          <pc:sldMk cId="303786361" sldId="275"/>
        </pc:sldMkLst>
        <pc:spChg chg="mod">
          <ac:chgData name="Patricia Dowling" userId="1db47672a757c54b" providerId="LiveId" clId="{9D830074-8559-466F-9875-2328D37F247C}" dt="2023-01-25T00:51:05.206" v="2336" actId="20577"/>
          <ac:spMkLst>
            <pc:docMk/>
            <pc:sldMk cId="303786361" sldId="275"/>
            <ac:spMk id="4" creationId="{BFB22F6C-72C0-DEA8-859A-9B4BF7B1F4A2}"/>
          </ac:spMkLst>
        </pc:spChg>
        <pc:spChg chg="mod">
          <ac:chgData name="Patricia Dowling" userId="1db47672a757c54b" providerId="LiveId" clId="{9D830074-8559-466F-9875-2328D37F247C}" dt="2023-01-25T00:27:48.019" v="1572" actId="20577"/>
          <ac:spMkLst>
            <pc:docMk/>
            <pc:sldMk cId="303786361" sldId="275"/>
            <ac:spMk id="72" creationId="{00000000-0000-0000-0000-000000000000}"/>
          </ac:spMkLst>
        </pc:spChg>
        <pc:picChg chg="add mod">
          <ac:chgData name="Patricia Dowling" userId="1db47672a757c54b" providerId="LiveId" clId="{9D830074-8559-466F-9875-2328D37F247C}" dt="2023-01-25T00:47:17.362" v="2306" actId="1036"/>
          <ac:picMkLst>
            <pc:docMk/>
            <pc:sldMk cId="303786361" sldId="275"/>
            <ac:picMk id="2" creationId="{7AC55D84-A916-2A71-7ECD-E4D6A18D5007}"/>
          </ac:picMkLst>
        </pc:picChg>
        <pc:picChg chg="del">
          <ac:chgData name="Patricia Dowling" userId="1db47672a757c54b" providerId="LiveId" clId="{9D830074-8559-466F-9875-2328D37F247C}" dt="2023-01-25T00:23:33.900" v="1456" actId="478"/>
          <ac:picMkLst>
            <pc:docMk/>
            <pc:sldMk cId="303786361" sldId="275"/>
            <ac:picMk id="3" creationId="{9FDF49AD-9DCE-2179-3282-D80895E3C84A}"/>
          </ac:picMkLst>
        </pc:picChg>
      </pc:sldChg>
      <pc:sldChg chg="addSp delSp modSp mod modNotesTx">
        <pc:chgData name="Patricia Dowling" userId="1db47672a757c54b" providerId="LiveId" clId="{9D830074-8559-466F-9875-2328D37F247C}" dt="2023-01-25T01:03:18.816" v="2477"/>
        <pc:sldMkLst>
          <pc:docMk/>
          <pc:sldMk cId="1497950344" sldId="276"/>
        </pc:sldMkLst>
        <pc:spChg chg="mod">
          <ac:chgData name="Patricia Dowling" userId="1db47672a757c54b" providerId="LiveId" clId="{9D830074-8559-466F-9875-2328D37F247C}" dt="2023-01-25T00:53:37.260" v="2343" actId="14100"/>
          <ac:spMkLst>
            <pc:docMk/>
            <pc:sldMk cId="1497950344" sldId="276"/>
            <ac:spMk id="4" creationId="{BFB22F6C-72C0-DEA8-859A-9B4BF7B1F4A2}"/>
          </ac:spMkLst>
        </pc:spChg>
        <pc:spChg chg="add mod">
          <ac:chgData name="Patricia Dowling" userId="1db47672a757c54b" providerId="LiveId" clId="{9D830074-8559-466F-9875-2328D37F247C}" dt="2023-01-25T00:54:06.183" v="2411" actId="1037"/>
          <ac:spMkLst>
            <pc:docMk/>
            <pc:sldMk cId="1497950344" sldId="276"/>
            <ac:spMk id="5" creationId="{4353A9C6-5EE3-FADA-5BF2-2B2A8DB1FF28}"/>
          </ac:spMkLst>
        </pc:spChg>
        <pc:spChg chg="del">
          <ac:chgData name="Patricia Dowling" userId="1db47672a757c54b" providerId="LiveId" clId="{9D830074-8559-466F-9875-2328D37F247C}" dt="2023-01-25T00:08:56.328" v="1116" actId="478"/>
          <ac:spMkLst>
            <pc:docMk/>
            <pc:sldMk cId="1497950344" sldId="276"/>
            <ac:spMk id="10" creationId="{615D8342-9A67-E0E6-609E-7731209D2790}"/>
          </ac:spMkLst>
        </pc:spChg>
        <pc:spChg chg="mod">
          <ac:chgData name="Patricia Dowling" userId="1db47672a757c54b" providerId="LiveId" clId="{9D830074-8559-466F-9875-2328D37F247C}" dt="2023-01-25T00:19:29.365" v="1386" actId="20577"/>
          <ac:spMkLst>
            <pc:docMk/>
            <pc:sldMk cId="1497950344" sldId="276"/>
            <ac:spMk id="72" creationId="{00000000-0000-0000-0000-000000000000}"/>
          </ac:spMkLst>
        </pc:spChg>
        <pc:picChg chg="add mod">
          <ac:chgData name="Patricia Dowling" userId="1db47672a757c54b" providerId="LiveId" clId="{9D830074-8559-466F-9875-2328D37F247C}" dt="2023-01-25T00:54:11.639" v="2417" actId="1035"/>
          <ac:picMkLst>
            <pc:docMk/>
            <pc:sldMk cId="1497950344" sldId="276"/>
            <ac:picMk id="3" creationId="{FBE90E3F-7E16-71E6-697C-3D928513D369}"/>
          </ac:picMkLst>
        </pc:picChg>
      </pc:sldChg>
      <pc:sldChg chg="addSp delSp modSp mod modNotesTx">
        <pc:chgData name="Patricia Dowling" userId="1db47672a757c54b" providerId="LiveId" clId="{9D830074-8559-466F-9875-2328D37F247C}" dt="2023-01-25T00:51:23.691" v="2338" actId="20577"/>
        <pc:sldMkLst>
          <pc:docMk/>
          <pc:sldMk cId="1813391603" sldId="278"/>
        </pc:sldMkLst>
        <pc:spChg chg="mod">
          <ac:chgData name="Patricia Dowling" userId="1db47672a757c54b" providerId="LiveId" clId="{9D830074-8559-466F-9875-2328D37F247C}" dt="2023-01-25T00:45:16.015" v="2217" actId="1036"/>
          <ac:spMkLst>
            <pc:docMk/>
            <pc:sldMk cId="1813391603" sldId="278"/>
            <ac:spMk id="2" creationId="{F4B0F83D-CD29-D9DA-E293-74D55214C021}"/>
          </ac:spMkLst>
        </pc:spChg>
        <pc:spChg chg="mod">
          <ac:chgData name="Patricia Dowling" userId="1db47672a757c54b" providerId="LiveId" clId="{9D830074-8559-466F-9875-2328D37F247C}" dt="2023-01-25T00:51:23.691" v="2338" actId="20577"/>
          <ac:spMkLst>
            <pc:docMk/>
            <pc:sldMk cId="1813391603" sldId="278"/>
            <ac:spMk id="4" creationId="{BFB22F6C-72C0-DEA8-859A-9B4BF7B1F4A2}"/>
          </ac:spMkLst>
        </pc:spChg>
        <pc:spChg chg="mod">
          <ac:chgData name="Patricia Dowling" userId="1db47672a757c54b" providerId="LiveId" clId="{9D830074-8559-466F-9875-2328D37F247C}" dt="2023-01-25T00:43:47.945" v="2108" actId="20577"/>
          <ac:spMkLst>
            <pc:docMk/>
            <pc:sldMk cId="1813391603" sldId="278"/>
            <ac:spMk id="72" creationId="{00000000-0000-0000-0000-000000000000}"/>
          </ac:spMkLst>
        </pc:spChg>
        <pc:picChg chg="del">
          <ac:chgData name="Patricia Dowling" userId="1db47672a757c54b" providerId="LiveId" clId="{9D830074-8559-466F-9875-2328D37F247C}" dt="2023-01-25T00:25:44.717" v="1457" actId="478"/>
          <ac:picMkLst>
            <pc:docMk/>
            <pc:sldMk cId="1813391603" sldId="278"/>
            <ac:picMk id="5" creationId="{D5F561A7-C443-A45A-6714-81B06435959A}"/>
          </ac:picMkLst>
        </pc:picChg>
        <pc:picChg chg="add del mod">
          <ac:chgData name="Patricia Dowling" userId="1db47672a757c54b" providerId="LiveId" clId="{9D830074-8559-466F-9875-2328D37F247C}" dt="2023-01-25T00:27:30.396" v="1556" actId="21"/>
          <ac:picMkLst>
            <pc:docMk/>
            <pc:sldMk cId="1813391603" sldId="278"/>
            <ac:picMk id="6" creationId="{A40BF71E-F70A-28B9-95D3-78773D96B24E}"/>
          </ac:picMkLst>
        </pc:picChg>
        <pc:picChg chg="add del mod">
          <ac:chgData name="Patricia Dowling" userId="1db47672a757c54b" providerId="LiveId" clId="{9D830074-8559-466F-9875-2328D37F247C}" dt="2023-01-25T00:43:25.833" v="2081" actId="478"/>
          <ac:picMkLst>
            <pc:docMk/>
            <pc:sldMk cId="1813391603" sldId="278"/>
            <ac:picMk id="8" creationId="{3038E27C-8E64-E0FA-FCA5-DAD4F4745145}"/>
          </ac:picMkLst>
        </pc:picChg>
        <pc:picChg chg="add mod">
          <ac:chgData name="Patricia Dowling" userId="1db47672a757c54b" providerId="LiveId" clId="{9D830074-8559-466F-9875-2328D37F247C}" dt="2023-01-25T00:45:29.432" v="2233" actId="1076"/>
          <ac:picMkLst>
            <pc:docMk/>
            <pc:sldMk cId="1813391603" sldId="278"/>
            <ac:picMk id="10" creationId="{CFAD2D24-B7BC-BC73-0830-ED0310C10807}"/>
          </ac:picMkLst>
        </pc:picChg>
      </pc:sldChg>
      <pc:sldChg chg="modSp del">
        <pc:chgData name="Patricia Dowling" userId="1db47672a757c54b" providerId="LiveId" clId="{9D830074-8559-466F-9875-2328D37F247C}" dt="2023-01-24T21:34:38.683" v="149" actId="47"/>
        <pc:sldMkLst>
          <pc:docMk/>
          <pc:sldMk cId="313530872" sldId="279"/>
        </pc:sldMkLst>
        <pc:spChg chg="mod">
          <ac:chgData name="Patricia Dowling" userId="1db47672a757c54b" providerId="LiveId" clId="{9D830074-8559-466F-9875-2328D37F247C}" dt="2023-01-24T21:21:02.886" v="9"/>
          <ac:spMkLst>
            <pc:docMk/>
            <pc:sldMk cId="313530872" sldId="279"/>
            <ac:spMk id="72" creationId="{00000000-0000-0000-0000-000000000000}"/>
          </ac:spMkLst>
        </pc:spChg>
      </pc:sldChg>
      <pc:sldChg chg="addSp delSp modSp add mod modNotesTx">
        <pc:chgData name="Patricia Dowling" userId="1db47672a757c54b" providerId="LiveId" clId="{9D830074-8559-466F-9875-2328D37F247C}" dt="2023-01-24T21:38:03.484" v="238" actId="20577"/>
        <pc:sldMkLst>
          <pc:docMk/>
          <pc:sldMk cId="2551514886" sldId="280"/>
        </pc:sldMkLst>
        <pc:spChg chg="del mod">
          <ac:chgData name="Patricia Dowling" userId="1db47672a757c54b" providerId="LiveId" clId="{9D830074-8559-466F-9875-2328D37F247C}" dt="2023-01-24T21:28:29.984" v="108" actId="478"/>
          <ac:spMkLst>
            <pc:docMk/>
            <pc:sldMk cId="2551514886" sldId="280"/>
            <ac:spMk id="4" creationId="{BFB22F6C-72C0-DEA8-859A-9B4BF7B1F4A2}"/>
          </ac:spMkLst>
        </pc:spChg>
        <pc:spChg chg="add del mod">
          <ac:chgData name="Patricia Dowling" userId="1db47672a757c54b" providerId="LiveId" clId="{9D830074-8559-466F-9875-2328D37F247C}" dt="2023-01-24T21:28:54.299" v="116" actId="478"/>
          <ac:spMkLst>
            <pc:docMk/>
            <pc:sldMk cId="2551514886" sldId="280"/>
            <ac:spMk id="6" creationId="{4872C83C-988B-12C7-D353-5646948A1253}"/>
          </ac:spMkLst>
        </pc:spChg>
        <pc:spChg chg="del mod">
          <ac:chgData name="Patricia Dowling" userId="1db47672a757c54b" providerId="LiveId" clId="{9D830074-8559-466F-9875-2328D37F247C}" dt="2023-01-24T21:28:32.274" v="111" actId="478"/>
          <ac:spMkLst>
            <pc:docMk/>
            <pc:sldMk cId="2551514886" sldId="280"/>
            <ac:spMk id="72" creationId="{00000000-0000-0000-0000-000000000000}"/>
          </ac:spMkLst>
        </pc:spChg>
        <pc:picChg chg="del">
          <ac:chgData name="Patricia Dowling" userId="1db47672a757c54b" providerId="LiveId" clId="{9D830074-8559-466F-9875-2328D37F247C}" dt="2023-01-24T21:28:30.458" v="109" actId="478"/>
          <ac:picMkLst>
            <pc:docMk/>
            <pc:sldMk cId="2551514886" sldId="280"/>
            <ac:picMk id="3" creationId="{94C4A048-3A64-E69B-34F5-B7F6428D6852}"/>
          </ac:picMkLst>
        </pc:picChg>
        <pc:picChg chg="mod">
          <ac:chgData name="Patricia Dowling" userId="1db47672a757c54b" providerId="LiveId" clId="{9D830074-8559-466F-9875-2328D37F247C}" dt="2023-01-24T21:29:09.516" v="119" actId="14100"/>
          <ac:picMkLst>
            <pc:docMk/>
            <pc:sldMk cId="2551514886" sldId="280"/>
            <ac:picMk id="5" creationId="{2D56316E-420A-9D2B-23F5-1A9424194EB5}"/>
          </ac:picMkLst>
        </pc:picChg>
      </pc:sldChg>
      <pc:sldChg chg="addSp delSp modSp add mod modNotesTx">
        <pc:chgData name="Patricia Dowling" userId="1db47672a757c54b" providerId="LiveId" clId="{9D830074-8559-466F-9875-2328D37F247C}" dt="2023-01-25T00:58:35.353" v="2476" actId="20577"/>
        <pc:sldMkLst>
          <pc:docMk/>
          <pc:sldMk cId="2106543665" sldId="281"/>
        </pc:sldMkLst>
        <pc:spChg chg="mod">
          <ac:chgData name="Patricia Dowling" userId="1db47672a757c54b" providerId="LiveId" clId="{9D830074-8559-466F-9875-2328D37F247C}" dt="2023-01-25T00:58:35.353" v="2476" actId="20577"/>
          <ac:spMkLst>
            <pc:docMk/>
            <pc:sldMk cId="2106543665" sldId="281"/>
            <ac:spMk id="4" creationId="{BFB22F6C-72C0-DEA8-859A-9B4BF7B1F4A2}"/>
          </ac:spMkLst>
        </pc:spChg>
        <pc:spChg chg="mod">
          <ac:chgData name="Patricia Dowling" userId="1db47672a757c54b" providerId="LiveId" clId="{9D830074-8559-466F-9875-2328D37F247C}" dt="2023-01-25T00:57:55.916" v="2443" actId="1036"/>
          <ac:spMkLst>
            <pc:docMk/>
            <pc:sldMk cId="2106543665" sldId="281"/>
            <ac:spMk id="72" creationId="{00000000-0000-0000-0000-000000000000}"/>
          </ac:spMkLst>
        </pc:spChg>
        <pc:picChg chg="add mod">
          <ac:chgData name="Patricia Dowling" userId="1db47672a757c54b" providerId="LiveId" clId="{9D830074-8559-466F-9875-2328D37F247C}" dt="2023-01-25T00:58:32.322" v="2475" actId="1035"/>
          <ac:picMkLst>
            <pc:docMk/>
            <pc:sldMk cId="2106543665" sldId="281"/>
            <ac:picMk id="3" creationId="{9BD63F69-5F00-24F4-FDBF-51295D69B6F6}"/>
          </ac:picMkLst>
        </pc:picChg>
        <pc:picChg chg="del">
          <ac:chgData name="Patricia Dowling" userId="1db47672a757c54b" providerId="LiveId" clId="{9D830074-8559-466F-9875-2328D37F247C}" dt="2023-01-25T00:12:54.842" v="1227" actId="478"/>
          <ac:picMkLst>
            <pc:docMk/>
            <pc:sldMk cId="2106543665" sldId="281"/>
            <ac:picMk id="7" creationId="{C95B6918-BEAB-C1FC-C4C1-5C8FF366FD41}"/>
          </ac:picMkLst>
        </pc:picChg>
      </pc:sldChg>
      <pc:sldChg chg="addSp delSp modSp add mod">
        <pc:chgData name="Patricia Dowling" userId="1db47672a757c54b" providerId="LiveId" clId="{9D830074-8559-466F-9875-2328D37F247C}" dt="2023-01-25T00:55:41.134" v="2419" actId="108"/>
        <pc:sldMkLst>
          <pc:docMk/>
          <pc:sldMk cId="2753825715" sldId="282"/>
        </pc:sldMkLst>
        <pc:spChg chg="add del mod">
          <ac:chgData name="Patricia Dowling" userId="1db47672a757c54b" providerId="LiveId" clId="{9D830074-8559-466F-9875-2328D37F247C}" dt="2023-01-24T23:47:35.963" v="670" actId="478"/>
          <ac:spMkLst>
            <pc:docMk/>
            <pc:sldMk cId="2753825715" sldId="282"/>
            <ac:spMk id="2" creationId="{815D4549-0270-259E-9906-11610D202D6D}"/>
          </ac:spMkLst>
        </pc:spChg>
        <pc:spChg chg="mod">
          <ac:chgData name="Patricia Dowling" userId="1db47672a757c54b" providerId="LiveId" clId="{9D830074-8559-466F-9875-2328D37F247C}" dt="2023-01-25T00:34:49.179" v="2027" actId="20577"/>
          <ac:spMkLst>
            <pc:docMk/>
            <pc:sldMk cId="2753825715" sldId="282"/>
            <ac:spMk id="4" creationId="{BFB22F6C-72C0-DEA8-859A-9B4BF7B1F4A2}"/>
          </ac:spMkLst>
        </pc:spChg>
        <pc:spChg chg="mod">
          <ac:chgData name="Patricia Dowling" userId="1db47672a757c54b" providerId="LiveId" clId="{9D830074-8559-466F-9875-2328D37F247C}" dt="2023-01-25T00:22:30.894" v="1454" actId="20577"/>
          <ac:spMkLst>
            <pc:docMk/>
            <pc:sldMk cId="2753825715" sldId="282"/>
            <ac:spMk id="72" creationId="{00000000-0000-0000-0000-000000000000}"/>
          </ac:spMkLst>
        </pc:spChg>
        <pc:grpChg chg="mod">
          <ac:chgData name="Patricia Dowling" userId="1db47672a757c54b" providerId="LiveId" clId="{9D830074-8559-466F-9875-2328D37F247C}" dt="2023-01-24T23:48:30.416" v="686"/>
          <ac:grpSpMkLst>
            <pc:docMk/>
            <pc:sldMk cId="2753825715" sldId="282"/>
            <ac:grpSpMk id="13" creationId="{7A1DEB5F-9021-EF0A-61D1-EDD88DA4A676}"/>
          </ac:grpSpMkLst>
        </pc:grpChg>
        <pc:grpChg chg="mod">
          <ac:chgData name="Patricia Dowling" userId="1db47672a757c54b" providerId="LiveId" clId="{9D830074-8559-466F-9875-2328D37F247C}" dt="2023-01-24T23:48:26.918" v="685"/>
          <ac:grpSpMkLst>
            <pc:docMk/>
            <pc:sldMk cId="2753825715" sldId="282"/>
            <ac:grpSpMk id="18" creationId="{90C26938-1E9E-A568-33C7-6D1EC63B75E6}"/>
          </ac:grpSpMkLst>
        </pc:grpChg>
        <pc:picChg chg="add mod">
          <ac:chgData name="Patricia Dowling" userId="1db47672a757c54b" providerId="LiveId" clId="{9D830074-8559-466F-9875-2328D37F247C}" dt="2023-01-25T00:55:37.703" v="2418" actId="207"/>
          <ac:picMkLst>
            <pc:docMk/>
            <pc:sldMk cId="2753825715" sldId="282"/>
            <ac:picMk id="20" creationId="{716D0712-5EC2-0BB0-6010-0871CFEC84DB}"/>
          </ac:picMkLst>
        </pc:picChg>
        <pc:picChg chg="add mod">
          <ac:chgData name="Patricia Dowling" userId="1db47672a757c54b" providerId="LiveId" clId="{9D830074-8559-466F-9875-2328D37F247C}" dt="2023-01-25T00:55:41.134" v="2419" actId="108"/>
          <ac:picMkLst>
            <pc:docMk/>
            <pc:sldMk cId="2753825715" sldId="282"/>
            <ac:picMk id="21" creationId="{F286E2DA-C58A-45B0-B5E7-A7093D4A4C80}"/>
          </ac:picMkLst>
        </pc:picChg>
        <pc:inkChg chg="add">
          <ac:chgData name="Patricia Dowling" userId="1db47672a757c54b" providerId="LiveId" clId="{9D830074-8559-466F-9875-2328D37F247C}" dt="2023-01-24T23:47:52.904" v="671" actId="9405"/>
          <ac:inkMkLst>
            <pc:docMk/>
            <pc:sldMk cId="2753825715" sldId="282"/>
            <ac:inkMk id="3" creationId="{1D0FF921-5096-BDA6-6120-3A3C37BAFE3A}"/>
          </ac:inkMkLst>
        </pc:inkChg>
        <pc:inkChg chg="add del">
          <ac:chgData name="Patricia Dowling" userId="1db47672a757c54b" providerId="LiveId" clId="{9D830074-8559-466F-9875-2328D37F247C}" dt="2023-01-24T23:48:06.414" v="675"/>
          <ac:inkMkLst>
            <pc:docMk/>
            <pc:sldMk cId="2753825715" sldId="282"/>
            <ac:inkMk id="5" creationId="{AAA379F4-9471-0343-E3D4-4D9622609EB3}"/>
          </ac:inkMkLst>
        </pc:inkChg>
        <pc:inkChg chg="add">
          <ac:chgData name="Patricia Dowling" userId="1db47672a757c54b" providerId="LiveId" clId="{9D830074-8559-466F-9875-2328D37F247C}" dt="2023-01-24T23:47:58.822" v="673" actId="9405"/>
          <ac:inkMkLst>
            <pc:docMk/>
            <pc:sldMk cId="2753825715" sldId="282"/>
            <ac:inkMk id="6" creationId="{346A9748-51AA-0F94-BCB1-6B7865BBD277}"/>
          </ac:inkMkLst>
        </pc:inkChg>
        <pc:inkChg chg="add">
          <ac:chgData name="Patricia Dowling" userId="1db47672a757c54b" providerId="LiveId" clId="{9D830074-8559-466F-9875-2328D37F247C}" dt="2023-01-24T23:48:00.671" v="674" actId="9405"/>
          <ac:inkMkLst>
            <pc:docMk/>
            <pc:sldMk cId="2753825715" sldId="282"/>
            <ac:inkMk id="7" creationId="{02820AF7-870B-3344-5DCC-DD86D4F3B792}"/>
          </ac:inkMkLst>
        </pc:inkChg>
        <pc:inkChg chg="add">
          <ac:chgData name="Patricia Dowling" userId="1db47672a757c54b" providerId="LiveId" clId="{9D830074-8559-466F-9875-2328D37F247C}" dt="2023-01-24T23:48:15.024" v="676" actId="9405"/>
          <ac:inkMkLst>
            <pc:docMk/>
            <pc:sldMk cId="2753825715" sldId="282"/>
            <ac:inkMk id="8" creationId="{75FFB7AE-1ED3-1EFB-F477-924BB36A82CE}"/>
          </ac:inkMkLst>
        </pc:inkChg>
        <pc:inkChg chg="add del mod">
          <ac:chgData name="Patricia Dowling" userId="1db47672a757c54b" providerId="LiveId" clId="{9D830074-8559-466F-9875-2328D37F247C}" dt="2023-01-24T23:48:30.416" v="686"/>
          <ac:inkMkLst>
            <pc:docMk/>
            <pc:sldMk cId="2753825715" sldId="282"/>
            <ac:inkMk id="9" creationId="{8BE9FBC6-2DD5-A45B-F564-2AEBCFFB2915}"/>
          </ac:inkMkLst>
        </pc:inkChg>
        <pc:inkChg chg="add mod">
          <ac:chgData name="Patricia Dowling" userId="1db47672a757c54b" providerId="LiveId" clId="{9D830074-8559-466F-9875-2328D37F247C}" dt="2023-01-24T23:48:30.416" v="686"/>
          <ac:inkMkLst>
            <pc:docMk/>
            <pc:sldMk cId="2753825715" sldId="282"/>
            <ac:inkMk id="11" creationId="{7B0D0ABE-C881-8531-EFBA-A3434AEF3E6E}"/>
          </ac:inkMkLst>
        </pc:inkChg>
        <pc:inkChg chg="add mod">
          <ac:chgData name="Patricia Dowling" userId="1db47672a757c54b" providerId="LiveId" clId="{9D830074-8559-466F-9875-2328D37F247C}" dt="2023-01-24T23:48:30.416" v="686"/>
          <ac:inkMkLst>
            <pc:docMk/>
            <pc:sldMk cId="2753825715" sldId="282"/>
            <ac:inkMk id="12" creationId="{60EEE5E7-0ED3-D9F7-0996-C50B978BFC66}"/>
          </ac:inkMkLst>
        </pc:inkChg>
        <pc:inkChg chg="add mod">
          <ac:chgData name="Patricia Dowling" userId="1db47672a757c54b" providerId="LiveId" clId="{9D830074-8559-466F-9875-2328D37F247C}" dt="2023-01-24T23:48:26.918" v="685"/>
          <ac:inkMkLst>
            <pc:docMk/>
            <pc:sldMk cId="2753825715" sldId="282"/>
            <ac:inkMk id="14" creationId="{17729FE7-CCF3-9152-5CC3-E92C8537649B}"/>
          </ac:inkMkLst>
        </pc:inkChg>
        <pc:inkChg chg="add mod">
          <ac:chgData name="Patricia Dowling" userId="1db47672a757c54b" providerId="LiveId" clId="{9D830074-8559-466F-9875-2328D37F247C}" dt="2023-01-24T23:48:26.918" v="685"/>
          <ac:inkMkLst>
            <pc:docMk/>
            <pc:sldMk cId="2753825715" sldId="282"/>
            <ac:inkMk id="15" creationId="{4005F627-1D2B-20FC-1464-4BA96C27334A}"/>
          </ac:inkMkLst>
        </pc:inkChg>
        <pc:inkChg chg="add mod">
          <ac:chgData name="Patricia Dowling" userId="1db47672a757c54b" providerId="LiveId" clId="{9D830074-8559-466F-9875-2328D37F247C}" dt="2023-01-24T23:48:26.918" v="685"/>
          <ac:inkMkLst>
            <pc:docMk/>
            <pc:sldMk cId="2753825715" sldId="282"/>
            <ac:inkMk id="16" creationId="{75EC2A7C-8F00-3530-3976-8B0AB1E68ABB}"/>
          </ac:inkMkLst>
        </pc:inkChg>
        <pc:inkChg chg="add mod">
          <ac:chgData name="Patricia Dowling" userId="1db47672a757c54b" providerId="LiveId" clId="{9D830074-8559-466F-9875-2328D37F247C}" dt="2023-01-24T23:48:26.918" v="685"/>
          <ac:inkMkLst>
            <pc:docMk/>
            <pc:sldMk cId="2753825715" sldId="282"/>
            <ac:inkMk id="17" creationId="{206EAA15-F7BE-AA49-6C76-52CB9263B832}"/>
          </ac:inkMkLst>
        </pc:inkChg>
      </pc:sldChg>
      <pc:sldChg chg="addSp delSp modSp add mod">
        <pc:chgData name="Patricia Dowling" userId="1db47672a757c54b" providerId="LiveId" clId="{9D830074-8559-466F-9875-2328D37F247C}" dt="2023-01-25T00:06:10.497" v="985" actId="14100"/>
        <pc:sldMkLst>
          <pc:docMk/>
          <pc:sldMk cId="419860002" sldId="283"/>
        </pc:sldMkLst>
        <pc:spChg chg="add del mod">
          <ac:chgData name="Patricia Dowling" userId="1db47672a757c54b" providerId="LiveId" clId="{9D830074-8559-466F-9875-2328D37F247C}" dt="2023-01-25T00:00:58.044" v="948"/>
          <ac:spMkLst>
            <pc:docMk/>
            <pc:sldMk cId="419860002" sldId="283"/>
            <ac:spMk id="3" creationId="{2C808C25-F54E-C11A-2C0E-A9D9CC21CB1C}"/>
          </ac:spMkLst>
        </pc:spChg>
        <pc:spChg chg="del mod">
          <ac:chgData name="Patricia Dowling" userId="1db47672a757c54b" providerId="LiveId" clId="{9D830074-8559-466F-9875-2328D37F247C}" dt="2023-01-24T23:58:11.930" v="940" actId="12084"/>
          <ac:spMkLst>
            <pc:docMk/>
            <pc:sldMk cId="419860002" sldId="283"/>
            <ac:spMk id="4" creationId="{BFB22F6C-72C0-DEA8-859A-9B4BF7B1F4A2}"/>
          </ac:spMkLst>
        </pc:spChg>
        <pc:spChg chg="add del mod ord">
          <ac:chgData name="Patricia Dowling" userId="1db47672a757c54b" providerId="LiveId" clId="{9D830074-8559-466F-9875-2328D37F247C}" dt="2023-01-25T00:02:21.001" v="954"/>
          <ac:spMkLst>
            <pc:docMk/>
            <pc:sldMk cId="419860002" sldId="283"/>
            <ac:spMk id="5" creationId="{B0A237ED-2A3D-BB83-2462-72C0AEE958D8}"/>
          </ac:spMkLst>
        </pc:spChg>
        <pc:spChg chg="add del mod">
          <ac:chgData name="Patricia Dowling" userId="1db47672a757c54b" providerId="LiveId" clId="{9D830074-8559-466F-9875-2328D37F247C}" dt="2023-01-25T00:02:21.001" v="954"/>
          <ac:spMkLst>
            <pc:docMk/>
            <pc:sldMk cId="419860002" sldId="283"/>
            <ac:spMk id="6" creationId="{63ACF5BB-860F-6439-60AF-F0212E4B3C6A}"/>
          </ac:spMkLst>
        </pc:spChg>
        <pc:spChg chg="add del mod">
          <ac:chgData name="Patricia Dowling" userId="1db47672a757c54b" providerId="LiveId" clId="{9D830074-8559-466F-9875-2328D37F247C}" dt="2023-01-25T00:02:25.008" v="955" actId="478"/>
          <ac:spMkLst>
            <pc:docMk/>
            <pc:sldMk cId="419860002" sldId="283"/>
            <ac:spMk id="7" creationId="{4EA5A510-61D3-E177-87A9-8EB93634DBA3}"/>
          </ac:spMkLst>
        </pc:spChg>
        <pc:spChg chg="del">
          <ac:chgData name="Patricia Dowling" userId="1db47672a757c54b" providerId="LiveId" clId="{9D830074-8559-466F-9875-2328D37F247C}" dt="2023-01-25T00:05:46.745" v="976" actId="478"/>
          <ac:spMkLst>
            <pc:docMk/>
            <pc:sldMk cId="419860002" sldId="283"/>
            <ac:spMk id="10" creationId="{615D8342-9A67-E0E6-609E-7731209D2790}"/>
          </ac:spMkLst>
        </pc:spChg>
        <pc:spChg chg="mod">
          <ac:chgData name="Patricia Dowling" userId="1db47672a757c54b" providerId="LiveId" clId="{9D830074-8559-466F-9875-2328D37F247C}" dt="2023-01-25T00:02:21.001" v="954"/>
          <ac:spMkLst>
            <pc:docMk/>
            <pc:sldMk cId="419860002" sldId="283"/>
            <ac:spMk id="72" creationId="{00000000-0000-0000-0000-000000000000}"/>
          </ac:spMkLst>
        </pc:spChg>
        <pc:graphicFrameChg chg="add mod">
          <ac:chgData name="Patricia Dowling" userId="1db47672a757c54b" providerId="LiveId" clId="{9D830074-8559-466F-9875-2328D37F247C}" dt="2023-01-25T00:06:10.497" v="985" actId="14100"/>
          <ac:graphicFrameMkLst>
            <pc:docMk/>
            <pc:sldMk cId="419860002" sldId="283"/>
            <ac:graphicFrameMk id="2" creationId="{2FBA6E5E-610D-8425-FDB3-10AB3A2F94F6}"/>
          </ac:graphicFrameMkLst>
        </pc:graphicFrameChg>
        <pc:graphicFrameChg chg="add del modGraphic">
          <ac:chgData name="Patricia Dowling" userId="1db47672a757c54b" providerId="LiveId" clId="{9D830074-8559-466F-9875-2328D37F247C}" dt="2023-01-25T00:04:27.471" v="959" actId="1032"/>
          <ac:graphicFrameMkLst>
            <pc:docMk/>
            <pc:sldMk cId="419860002" sldId="283"/>
            <ac:graphicFrameMk id="8" creationId="{2007ED38-E075-94AB-F7B4-F1E47CC4CEDD}"/>
          </ac:graphicFrameMkLst>
        </pc:graphicFrameChg>
      </pc:sldChg>
      <pc:sldChg chg="addSp delSp modSp add mod">
        <pc:chgData name="Patricia Dowling" userId="1db47672a757c54b" providerId="LiveId" clId="{9D830074-8559-466F-9875-2328D37F247C}" dt="2023-01-25T00:48:44.747" v="2328" actId="20577"/>
        <pc:sldMkLst>
          <pc:docMk/>
          <pc:sldMk cId="873435433" sldId="284"/>
        </pc:sldMkLst>
        <pc:spChg chg="del mod">
          <ac:chgData name="Patricia Dowling" userId="1db47672a757c54b" providerId="LiveId" clId="{9D830074-8559-466F-9875-2328D37F247C}" dt="2023-01-25T00:15:55.742" v="1254" actId="12084"/>
          <ac:spMkLst>
            <pc:docMk/>
            <pc:sldMk cId="873435433" sldId="284"/>
            <ac:spMk id="4" creationId="{BFB22F6C-72C0-DEA8-859A-9B4BF7B1F4A2}"/>
          </ac:spMkLst>
        </pc:spChg>
        <pc:graphicFrameChg chg="add mod">
          <ac:chgData name="Patricia Dowling" userId="1db47672a757c54b" providerId="LiveId" clId="{9D830074-8559-466F-9875-2328D37F247C}" dt="2023-01-25T00:48:44.747" v="2328" actId="20577"/>
          <ac:graphicFrameMkLst>
            <pc:docMk/>
            <pc:sldMk cId="873435433" sldId="284"/>
            <ac:graphicFrameMk id="2" creationId="{8724C7DF-7B6F-B114-F61E-F22F5DDCD7C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Welcome to my digital story. Let me introduce you to the Chuth Ber Sola Maji Kiosk, located about 50 minutes from Kisumu in a peri-urban area. Maji is the Swahili word for water. And Sola meaning Solar. Across Kenya many people opt to buy clean water from a kiosk to bring home for drinking. My study is about the recontamination of that water. </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6f37306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6f37306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dirty="0">
                <a:solidFill>
                  <a:srgbClr val="202124"/>
                </a:solidFill>
                <a:effectLst/>
                <a:latin typeface="arial" panose="020B0604020202020204" pitchFamily="34" charset="0"/>
              </a:rPr>
              <a:t>Kisumu is located on the banks of the great Lake Victoria, which borders Uganda, Kenya and Tanzania. It is there, that SWAP Kenya started as an NGO17 years ago with one of their functions revolving around public health programs. In a partnership with the University of Illinois Chicago, the school of Public Health piloted a water kiosk close to Kisumu, that used ozone water treatment via an ozone generator powered by solar energy to clean river water pumped to a nearby water kiosk. It works whereby this ozone is injected into water, and immediately starts oxidizing and eliminating contaminants, such as bacteria, viruses, and metals. </a:t>
            </a:r>
            <a:endParaRPr dirty="0"/>
          </a:p>
        </p:txBody>
      </p:sp>
    </p:spTree>
    <p:extLst>
      <p:ext uri="{BB962C8B-B14F-4D97-AF65-F5344CB8AC3E}">
        <p14:creationId xmlns:p14="http://schemas.microsoft.com/office/powerpoint/2010/main" val="397436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6f37306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6f37306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early 2023 the UIC and SWAP Kenya were conducting research at an up and running established Sola Maji water kiosk in the </a:t>
            </a:r>
            <a:r>
              <a:rPr lang="en-GB" dirty="0" err="1"/>
              <a:t>ChuthBer</a:t>
            </a:r>
            <a:r>
              <a:rPr lang="en-GB" dirty="0"/>
              <a:t> area. The Mugruk river is the source of water that is pumped to their Sola Maji kiosk. Their research focused on the community of this area. They conducted surveys investigating water sources used in households and taking samples of the stored drinking water in these households to test in the SWAP Kenya labs for coliforms and </a:t>
            </a:r>
            <a:r>
              <a:rPr lang="en-GB" dirty="0" err="1"/>
              <a:t>E.Coli</a:t>
            </a:r>
            <a:r>
              <a:rPr lang="en-GB" dirty="0"/>
              <a:t> bacteria along with turbidity levels. These samples included water bought from the Sola Maji kiosk, along with other sources like river water, boreholes, piped water and so forth. I put forward an idea to focus on specific research where water was being re-contaminated in the home and how that was happening. This was given a green light and I started my research end of January, early February this year. My research question thusfar is…..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6f37306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6f37306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Initially ethnographic research spending time with a local family observing their water management practices was a possible approach. After some time visiting famlies, taking water samples and getting to know the community, it was felt that there was a story to be told by observing activities at the kiosk firstly. From that experience, I learned that possible re-contamination of kiosk water was possibly starting at points outside the homes, for example with Boda </a:t>
            </a:r>
            <a:r>
              <a:rPr lang="en-GB" dirty="0" err="1"/>
              <a:t>Boda</a:t>
            </a:r>
            <a:r>
              <a:rPr lang="en-GB" dirty="0"/>
              <a:t> water delivery riders. Thus interviews with some were planned. Focus group sessions were initially planned and did happen nearer the final stages as I became more familiar with the community locals. I gained access to these groups of ladies from time spent locally at the kiosk, and whereby I confirmed that women were the ones who managed water in the homes thus were best placed to participate in the focus groups. </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6f37306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6f37306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From assisting in drinking water sample collection in Phase 1 in conjunction with my SWAP Kenya colleagues, it was the perfect opportunity to become familiar with my surroundings, the environment, the ways of living and gain knowledge from my colleagues whom had worked in this community for close to 4 years. I learned more about where water was stored, how it was managed, transported and used. In terms of the feasibility of me observing a family for up to a week, I considered this with SWAP Kenya. Based on the ongoing lack of rains, the living situation for some and my observations, it was decided that other opportunities were presenting themselves where the research could yield equally rich results. </a:t>
            </a:r>
            <a:endParaRPr dirty="0"/>
          </a:p>
        </p:txBody>
      </p:sp>
    </p:spTree>
    <p:extLst>
      <p:ext uri="{BB962C8B-B14F-4D97-AF65-F5344CB8AC3E}">
        <p14:creationId xmlns:p14="http://schemas.microsoft.com/office/powerpoint/2010/main" val="224671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6f37306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6f37306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dirty="0">
                <a:sym typeface="Arial"/>
              </a:rPr>
              <a:t>From spending time at the </a:t>
            </a:r>
            <a:r>
              <a:rPr lang="en-GB" sz="1100" dirty="0" err="1">
                <a:sym typeface="Arial"/>
              </a:rPr>
              <a:t>Chuthber</a:t>
            </a:r>
            <a:r>
              <a:rPr lang="en-GB" sz="1100" dirty="0">
                <a:sym typeface="Arial"/>
              </a:rPr>
              <a:t> kiosk, I found from an ethnographic research point of view it yielded other insights. Very importantly it was the chance to get familiar with local community and how the kiosk was a hub close to the river. It was understood then that the operation of the kiosk was also a potential point of recontamination of healthy water. Thus the focus on re-contamination broadened to not just inside the home, but to activities happening before the water arrived to the home. Some improvement points were observed or opportunities to raise awareness. And notably the success/failure of a water kiosk manager </a:t>
            </a:r>
            <a:r>
              <a:rPr lang="en-GB" sz="1100">
                <a:sym typeface="Arial"/>
              </a:rPr>
              <a:t>was deemed important in the observations. </a:t>
            </a:r>
            <a:endParaRPr lang="en-GB" sz="1100" dirty="0">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703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6f37306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6f37306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Boda </a:t>
            </a:r>
            <a:r>
              <a:rPr lang="en-GB" dirty="0" err="1"/>
              <a:t>Boda</a:t>
            </a:r>
            <a:r>
              <a:rPr lang="en-GB" dirty="0"/>
              <a:t> riders are an important part of the water delivery. From kiosk ethnography, it became evident that they were also a 1</a:t>
            </a:r>
            <a:r>
              <a:rPr lang="en-GB" baseline="30000" dirty="0"/>
              <a:t>st</a:t>
            </a:r>
            <a:r>
              <a:rPr lang="en-GB" dirty="0"/>
              <a:t> point of possible water recontamination with for example dirty jerrycans being used for transportation of water to the homes. Questions arose over their care around the quality of the water, and their interaction with the community they served. Learning more from those fulfilling this role in this area became very important and a valuable source of information.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370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6f37306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6f37306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dirty="0">
                <a:sym typeface="Arial"/>
              </a:rPr>
              <a:t>The focus groups were always going to be an integral part of the research. The focus group guide changed slightly after the kiosk research and the interviews with the Boda </a:t>
            </a:r>
            <a:r>
              <a:rPr lang="en-GB" sz="1100" dirty="0" err="1">
                <a:sym typeface="Arial"/>
              </a:rPr>
              <a:t>Boda</a:t>
            </a:r>
            <a:r>
              <a:rPr lang="en-GB" sz="1100" dirty="0">
                <a:sym typeface="Arial"/>
              </a:rPr>
              <a:t> riders. Women manage water at home in Kenya typically as is the cultural norm and thus would be invited to attend the Focus groups. Topics like cleaning jerrycans properly and opinions on managing the water at home around children, animals, etc was important to learn more about.  Interaction with the Boda </a:t>
            </a:r>
            <a:r>
              <a:rPr lang="en-GB" sz="1100" dirty="0" err="1">
                <a:sym typeface="Arial"/>
              </a:rPr>
              <a:t>Boda</a:t>
            </a:r>
            <a:r>
              <a:rPr lang="en-GB" sz="1100" dirty="0">
                <a:sym typeface="Arial"/>
              </a:rPr>
              <a:t> service was delved into. Hygiene, health improvements and the cleaning of jerrycans remained a focus in the sessions also and this became an important point from other information gained in earlier research. Due to the local language being Luo, and Swahili being widely spoken, it was integral to have the FG attended by a colleague from SWAP Kenya who could translate.  </a:t>
            </a:r>
          </a:p>
        </p:txBody>
      </p:sp>
    </p:spTree>
    <p:extLst>
      <p:ext uri="{BB962C8B-B14F-4D97-AF65-F5344CB8AC3E}">
        <p14:creationId xmlns:p14="http://schemas.microsoft.com/office/powerpoint/2010/main" val="388009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6f37306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6f37306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dirty="0">
                <a:sym typeface="Arial"/>
              </a:rPr>
              <a:t>This research incorporates interdisciplinary aspects between an anthropological view of people, and with the aspect of a sustainable water solution in communities. It can occur that great solutions are not sustainable if it does not comply with the audience needs and behaviours. Using ethnography, interviews and focus groups across three overlapping data sets gave rise to findings and observations for the Sola Maji </a:t>
            </a:r>
            <a:r>
              <a:rPr lang="en-GB" sz="1100" dirty="0" err="1">
                <a:sym typeface="Arial"/>
              </a:rPr>
              <a:t>Chuthber</a:t>
            </a:r>
            <a:r>
              <a:rPr lang="en-GB" sz="1100" dirty="0">
                <a:sym typeface="Arial"/>
              </a:rPr>
              <a:t> kiosk and aims to add value for the preparation and ongoing running of future planned kiosks by the University of Illinois and SWAP Kenya. </a:t>
            </a:r>
          </a:p>
        </p:txBody>
      </p:sp>
    </p:spTree>
    <p:extLst>
      <p:ext uri="{BB962C8B-B14F-4D97-AF65-F5344CB8AC3E}">
        <p14:creationId xmlns:p14="http://schemas.microsoft.com/office/powerpoint/2010/main" val="2607488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F7AFFB9B-9FB8-469E-96F9-4D32314110B6}" type="datetimeFigureOut">
              <a:rPr lang="en-US" smtClean="0"/>
              <a:t>5/8/2023</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07476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3944695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172089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18784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6636975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54533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48718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471674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49608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521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48698707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983436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9062742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184149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5/8/2023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180850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5/8/2023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4035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35BB1C6-BF8F-4481-8AB2-603A1C8A906A}" type="datetimeFigureOut">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733584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61191159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C35BB1C6-BF8F-4481-8AB2-603A1C8A906A}" type="datetimeFigureOut">
              <a:rPr lang="en-US" smtClean="0"/>
              <a:t>5/8/2023</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0328620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Lst>
  <p:hf sldNum="0"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4.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2035339"/>
            <a:ext cx="7136700" cy="1528562"/>
          </a:xfrm>
          <a:prstGeom prst="rect">
            <a:avLst/>
          </a:prstGeom>
        </p:spPr>
        <p:txBody>
          <a:bodyPr spcFirstLastPara="1" wrap="square" lIns="91425" tIns="91425" rIns="91425" bIns="91425" anchor="b" anchorCtr="0">
            <a:noAutofit/>
          </a:bodyPr>
          <a:lstStyle/>
          <a:p>
            <a:pPr lvl="0">
              <a:spcBef>
                <a:spcPts val="0"/>
              </a:spcBef>
            </a:pPr>
            <a:r>
              <a:rPr lang="en-GB" sz="2800" dirty="0"/>
              <a:t>Chuth Ber Sola Maji Kiosk </a:t>
            </a:r>
            <a:br>
              <a:rPr lang="en-GB" sz="2800" dirty="0"/>
            </a:br>
            <a:r>
              <a:rPr lang="en-GB" sz="2800" dirty="0"/>
              <a:t> A study of water recontamination </a:t>
            </a:r>
            <a:br>
              <a:rPr lang="en-GB" sz="2800" dirty="0"/>
            </a:br>
            <a:r>
              <a:rPr lang="en-GB" sz="2800" dirty="0"/>
              <a:t>in the household</a:t>
            </a:r>
            <a:endParaRPr sz="2800" dirty="0"/>
          </a:p>
        </p:txBody>
      </p:sp>
      <p:sp>
        <p:nvSpPr>
          <p:cNvPr id="2" name="Google Shape;66;p13">
            <a:extLst>
              <a:ext uri="{FF2B5EF4-FFF2-40B4-BE49-F238E27FC236}">
                <a16:creationId xmlns:a16="http://schemas.microsoft.com/office/drawing/2014/main" id="{A457C8A9-F8C3-EAE1-F49B-B19BD35354C7}"/>
              </a:ext>
            </a:extLst>
          </p:cNvPr>
          <p:cNvSpPr txBox="1">
            <a:spLocks/>
          </p:cNvSpPr>
          <p:nvPr/>
        </p:nvSpPr>
        <p:spPr>
          <a:xfrm>
            <a:off x="1156550" y="1311436"/>
            <a:ext cx="7136700" cy="588090"/>
          </a:xfrm>
          <a:prstGeom prst="rect">
            <a:avLst/>
          </a:prstGeom>
          <a:effectLst/>
        </p:spPr>
        <p:txBody>
          <a:bodyPr spcFirstLastPara="1" vert="horz" wrap="square" lIns="91425" tIns="91425" rIns="91425" bIns="91425" rtlCol="0" anchor="b" anchorCtr="0">
            <a:noAutofit/>
          </a:bodyPr>
          <a:lstStyle>
            <a:lvl1pPr algn="ctr" defTabSz="342900" rtl="0" eaLnBrk="1" latinLnBrk="0" hangingPunct="1">
              <a:spcBef>
                <a:spcPct val="0"/>
              </a:spcBef>
              <a:buNone/>
              <a:defRPr sz="405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GB" sz="2800" dirty="0"/>
              <a:t>Digital Story – Pat Dowling</a:t>
            </a:r>
          </a:p>
        </p:txBody>
      </p:sp>
      <p:pic>
        <p:nvPicPr>
          <p:cNvPr id="6" name="Slide 1">
            <a:hlinkClick r:id="" action="ppaction://media"/>
            <a:extLst>
              <a:ext uri="{FF2B5EF4-FFF2-40B4-BE49-F238E27FC236}">
                <a16:creationId xmlns:a16="http://schemas.microsoft.com/office/drawing/2014/main" id="{4D8D1C46-740C-254B-09F4-A97610F574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68217" y="31174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22"/>
    </mc:Choice>
    <mc:Fallback xmlns="">
      <p:transition spd="slow" advTm="2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4" name="Google Shape;73;p14">
            <a:extLst>
              <a:ext uri="{FF2B5EF4-FFF2-40B4-BE49-F238E27FC236}">
                <a16:creationId xmlns:a16="http://schemas.microsoft.com/office/drawing/2014/main" id="{BFB22F6C-72C0-DEA8-859A-9B4BF7B1F4A2}"/>
              </a:ext>
            </a:extLst>
          </p:cNvPr>
          <p:cNvSpPr txBox="1">
            <a:spLocks/>
          </p:cNvSpPr>
          <p:nvPr/>
        </p:nvSpPr>
        <p:spPr>
          <a:xfrm>
            <a:off x="745068" y="1264394"/>
            <a:ext cx="5379917" cy="16080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a:lnSpc>
                <a:spcPct val="150000"/>
              </a:lnSpc>
              <a:spcAft>
                <a:spcPts val="800"/>
              </a:spcAft>
            </a:pPr>
            <a:r>
              <a:rPr lang="en-GB" sz="1400" dirty="0">
                <a:latin typeface="Times New Roman" panose="02020603050405020304" pitchFamily="18" charset="0"/>
                <a:cs typeface="Times New Roman" panose="02020603050405020304" pitchFamily="18" charset="0"/>
              </a:rPr>
              <a:t>Sola Maji Project – clean and sustainable drinking water</a:t>
            </a:r>
          </a:p>
          <a:p>
            <a:pPr>
              <a:lnSpc>
                <a:spcPct val="150000"/>
              </a:lnSpc>
              <a:spcAft>
                <a:spcPts val="800"/>
              </a:spcAft>
            </a:pPr>
            <a:r>
              <a:rPr lang="en-GB" sz="1400" dirty="0">
                <a:latin typeface="Times New Roman" panose="02020603050405020304" pitchFamily="18" charset="0"/>
                <a:cs typeface="Times New Roman" panose="02020603050405020304" pitchFamily="18" charset="0"/>
              </a:rPr>
              <a:t>Research entry point - SWAP Kenya in Kisumu, Western Kenya</a:t>
            </a:r>
          </a:p>
          <a:p>
            <a:pPr>
              <a:lnSpc>
                <a:spcPct val="150000"/>
              </a:lnSpc>
              <a:spcAft>
                <a:spcPts val="800"/>
              </a:spcAft>
            </a:pPr>
            <a:r>
              <a:rPr lang="en-GB" sz="1400" dirty="0">
                <a:latin typeface="Times New Roman" panose="02020603050405020304" pitchFamily="18" charset="0"/>
                <a:cs typeface="Times New Roman" panose="02020603050405020304" pitchFamily="18" charset="0"/>
              </a:rPr>
              <a:t>University of Illinois Chicago, School of Public Health ongoing studies on water recontamination with SWAP Kenya</a:t>
            </a:r>
          </a:p>
        </p:txBody>
      </p:sp>
      <p:sp>
        <p:nvSpPr>
          <p:cNvPr id="72" name="Google Shape;72;p14"/>
          <p:cNvSpPr txBox="1">
            <a:spLocks noGrp="1"/>
          </p:cNvSpPr>
          <p:nvPr>
            <p:ph type="title"/>
          </p:nvPr>
        </p:nvSpPr>
        <p:spPr>
          <a:xfrm>
            <a:off x="876144" y="516129"/>
            <a:ext cx="5248841" cy="69999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My road to Kisumu!</a:t>
            </a:r>
            <a:endParaRPr dirty="0"/>
          </a:p>
        </p:txBody>
      </p:sp>
      <p:pic>
        <p:nvPicPr>
          <p:cNvPr id="3" name="Picture 2">
            <a:extLst>
              <a:ext uri="{FF2B5EF4-FFF2-40B4-BE49-F238E27FC236}">
                <a16:creationId xmlns:a16="http://schemas.microsoft.com/office/drawing/2014/main" id="{7555953F-16EF-C1DB-4DD0-70023100BE6E}"/>
              </a:ext>
            </a:extLst>
          </p:cNvPr>
          <p:cNvPicPr>
            <a:picLocks noChangeAspect="1"/>
          </p:cNvPicPr>
          <p:nvPr/>
        </p:nvPicPr>
        <p:blipFill>
          <a:blip r:embed="rId5"/>
          <a:stretch>
            <a:fillRect/>
          </a:stretch>
        </p:blipFill>
        <p:spPr>
          <a:xfrm>
            <a:off x="6277136" y="866124"/>
            <a:ext cx="2121796" cy="1608098"/>
          </a:xfrm>
          <a:prstGeom prst="rect">
            <a:avLst/>
          </a:prstGeom>
        </p:spPr>
      </p:pic>
      <p:pic>
        <p:nvPicPr>
          <p:cNvPr id="2" name="Picture 1">
            <a:extLst>
              <a:ext uri="{FF2B5EF4-FFF2-40B4-BE49-F238E27FC236}">
                <a16:creationId xmlns:a16="http://schemas.microsoft.com/office/drawing/2014/main" id="{9F871DD7-7D1A-10CD-FA4E-6952953D9EDA}"/>
              </a:ext>
            </a:extLst>
          </p:cNvPr>
          <p:cNvPicPr>
            <a:picLocks noChangeAspect="1"/>
          </p:cNvPicPr>
          <p:nvPr/>
        </p:nvPicPr>
        <p:blipFill>
          <a:blip r:embed="rId6"/>
          <a:stretch>
            <a:fillRect/>
          </a:stretch>
        </p:blipFill>
        <p:spPr>
          <a:xfrm>
            <a:off x="2177722" y="3053598"/>
            <a:ext cx="1913271" cy="1465485"/>
          </a:xfrm>
          <a:prstGeom prst="rect">
            <a:avLst/>
          </a:prstGeom>
        </p:spPr>
      </p:pic>
      <p:pic>
        <p:nvPicPr>
          <p:cNvPr id="6" name="Picture 5">
            <a:extLst>
              <a:ext uri="{FF2B5EF4-FFF2-40B4-BE49-F238E27FC236}">
                <a16:creationId xmlns:a16="http://schemas.microsoft.com/office/drawing/2014/main" id="{024ACBD2-42D1-147D-3BB4-3C6C56D6F383}"/>
              </a:ext>
            </a:extLst>
          </p:cNvPr>
          <p:cNvPicPr>
            <a:picLocks noChangeAspect="1"/>
          </p:cNvPicPr>
          <p:nvPr/>
        </p:nvPicPr>
        <p:blipFill>
          <a:blip r:embed="rId7"/>
          <a:stretch>
            <a:fillRect/>
          </a:stretch>
        </p:blipFill>
        <p:spPr>
          <a:xfrm>
            <a:off x="4785360" y="3439176"/>
            <a:ext cx="2724150" cy="838200"/>
          </a:xfrm>
          <a:prstGeom prst="rect">
            <a:avLst/>
          </a:prstGeom>
        </p:spPr>
      </p:pic>
      <p:pic>
        <p:nvPicPr>
          <p:cNvPr id="7" name="Slide 2">
            <a:hlinkClick r:id="" action="ppaction://media"/>
            <a:extLst>
              <a:ext uri="{FF2B5EF4-FFF2-40B4-BE49-F238E27FC236}">
                <a16:creationId xmlns:a16="http://schemas.microsoft.com/office/drawing/2014/main" id="{7184F4F2-708E-21FD-1E27-FFA81173CC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3755" y="3392620"/>
            <a:ext cx="609600" cy="609600"/>
          </a:xfrm>
          <a:prstGeom prst="rect">
            <a:avLst/>
          </a:prstGeom>
        </p:spPr>
      </p:pic>
    </p:spTree>
    <p:extLst>
      <p:ext uri="{BB962C8B-B14F-4D97-AF65-F5344CB8AC3E}">
        <p14:creationId xmlns:p14="http://schemas.microsoft.com/office/powerpoint/2010/main" val="1497950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5"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anim calcmode="lin" valueType="num">
                                      <p:cBhvr>
                                        <p:cTn id="17" dur="2000" fill="hold"/>
                                        <p:tgtEl>
                                          <p:spTgt spid="3"/>
                                        </p:tgtEl>
                                        <p:attrNameLst>
                                          <p:attrName>ppt_w</p:attrName>
                                        </p:attrNameLst>
                                      </p:cBhvr>
                                      <p:tavLst>
                                        <p:tav tm="0" fmla="#ppt_w*sin(2.5*pi*$)">
                                          <p:val>
                                            <p:fltVal val="0"/>
                                          </p:val>
                                        </p:tav>
                                        <p:tav tm="100000">
                                          <p:val>
                                            <p:fltVal val="1"/>
                                          </p:val>
                                        </p:tav>
                                      </p:tavLst>
                                    </p:anim>
                                    <p:anim calcmode="lin" valueType="num">
                                      <p:cBhvr>
                                        <p:cTn id="18" dur="2000" fill="hold"/>
                                        <p:tgtEl>
                                          <p:spTgt spid="3"/>
                                        </p:tgtEl>
                                        <p:attrNameLst>
                                          <p:attrName>ppt_h</p:attrName>
                                        </p:attrNameLst>
                                      </p:cBhvr>
                                      <p:tavLst>
                                        <p:tav tm="0">
                                          <p:val>
                                            <p:strVal val="#ppt_h"/>
                                          </p:val>
                                        </p:tav>
                                        <p:tav tm="100000">
                                          <p:val>
                                            <p:strVal val="#ppt_h"/>
                                          </p:val>
                                        </p:tav>
                                      </p:tavLst>
                                    </p:anim>
                                  </p:childTnLst>
                                </p:cTn>
                              </p:par>
                            </p:childTnLst>
                          </p:cTn>
                        </p:par>
                        <p:par>
                          <p:cTn id="19" fill="hold">
                            <p:stCondLst>
                              <p:cond delay="3000"/>
                            </p:stCondLst>
                            <p:childTnLst>
                              <p:par>
                                <p:cTn id="20" presetID="1" presetClass="mediacall" presetSubtype="0" fill="hold" nodeType="afterEffect">
                                  <p:stCondLst>
                                    <p:cond delay="0"/>
                                  </p:stCondLst>
                                  <p:childTnLst>
                                    <p:cmd type="call" cmd="playFrom(0.0)">
                                      <p:cBhvr>
                                        <p:cTn id="21" dur="509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76865" y="2155257"/>
            <a:ext cx="4822424" cy="483869"/>
          </a:xfrm>
          <a:prstGeom prst="rect">
            <a:avLst/>
          </a:prstGeom>
          <a:noFill/>
          <a:ln>
            <a:noFill/>
          </a:ln>
        </p:spPr>
        <p:txBody>
          <a:bodyPr spcFirstLastPara="1" wrap="square" lIns="91425" tIns="91425" rIns="91425" bIns="91425" anchor="t" anchorCtr="0">
            <a:noAutofit/>
          </a:bodyPr>
          <a:lstStyle/>
          <a:p>
            <a:pPr marL="114300" algn="l" defTabSz="457200">
              <a:lnSpc>
                <a:spcPct val="150000"/>
              </a:lnSpc>
              <a:spcAft>
                <a:spcPts val="800"/>
              </a:spcAft>
              <a:buClr>
                <a:schemeClr val="dk2"/>
              </a:buClr>
              <a:buSzPts val="1800"/>
              <a:buFont typeface="Open Sans"/>
            </a:pPr>
            <a:r>
              <a:rPr lang="en-GB" sz="1400" i="1" dirty="0">
                <a:solidFill>
                  <a:schemeClr val="dk2"/>
                </a:solidFill>
                <a:latin typeface="Times New Roman" panose="02020603050405020304" pitchFamily="18" charset="0"/>
                <a:cs typeface="Times New Roman" panose="02020603050405020304" pitchFamily="18" charset="0"/>
              </a:rPr>
              <a:t>My Research Question ......</a:t>
            </a:r>
            <a:endParaRPr sz="1400" i="1" dirty="0">
              <a:solidFill>
                <a:schemeClr val="dk2"/>
              </a:solidFill>
              <a:latin typeface="Times New Roman" panose="02020603050405020304" pitchFamily="18" charset="0"/>
              <a:cs typeface="Times New Roman" panose="02020603050405020304" pitchFamily="18" charset="0"/>
            </a:endParaRPr>
          </a:p>
        </p:txBody>
      </p:sp>
      <p:sp>
        <p:nvSpPr>
          <p:cNvPr id="4" name="Google Shape;73;p14">
            <a:extLst>
              <a:ext uri="{FF2B5EF4-FFF2-40B4-BE49-F238E27FC236}">
                <a16:creationId xmlns:a16="http://schemas.microsoft.com/office/drawing/2014/main" id="{BFB22F6C-72C0-DEA8-859A-9B4BF7B1F4A2}"/>
              </a:ext>
            </a:extLst>
          </p:cNvPr>
          <p:cNvSpPr txBox="1">
            <a:spLocks/>
          </p:cNvSpPr>
          <p:nvPr/>
        </p:nvSpPr>
        <p:spPr>
          <a:xfrm>
            <a:off x="1196898" y="2478634"/>
            <a:ext cx="4319239" cy="18034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marL="114300" indent="0">
              <a:lnSpc>
                <a:spcPct val="150000"/>
              </a:lnSpc>
              <a:spcAft>
                <a:spcPts val="800"/>
              </a:spcAft>
              <a:buNone/>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In what way do the practices around managing water in the home (use, hygiene and storage patterns) in the Chuth Ber/Mugruk peri-urban area impact households in the re-contamination of healthy purified Sola Maji </a:t>
            </a:r>
            <a:r>
              <a:rPr lang="en-GB" sz="1400" i="1" dirty="0">
                <a:latin typeface="Times New Roman" panose="02020603050405020304" pitchFamily="18" charset="0"/>
                <a:ea typeface="Calibri" panose="020F0502020204030204" pitchFamily="34" charset="0"/>
                <a:cs typeface="Times New Roman" panose="02020603050405020304" pitchFamily="18" charset="0"/>
              </a:rPr>
              <a:t>kiosk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water?</a:t>
            </a:r>
            <a:endParaRPr lang="en-NL" sz="14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buSzPts val="2100"/>
              <a:buNone/>
            </a:pPr>
            <a:endParaRPr lang="en-GB" sz="2100" dirty="0"/>
          </a:p>
          <a:p>
            <a:pPr marL="95250" indent="0">
              <a:buSzPts val="2100"/>
              <a:buNone/>
            </a:pPr>
            <a:endParaRPr lang="en-GB" sz="2100" dirty="0"/>
          </a:p>
        </p:txBody>
      </p:sp>
      <p:pic>
        <p:nvPicPr>
          <p:cNvPr id="5" name="Picture 4">
            <a:extLst>
              <a:ext uri="{FF2B5EF4-FFF2-40B4-BE49-F238E27FC236}">
                <a16:creationId xmlns:a16="http://schemas.microsoft.com/office/drawing/2014/main" id="{E09AB150-D564-015A-DEA6-73AA52471A32}"/>
              </a:ext>
            </a:extLst>
          </p:cNvPr>
          <p:cNvPicPr>
            <a:picLocks noChangeAspect="1"/>
          </p:cNvPicPr>
          <p:nvPr/>
        </p:nvPicPr>
        <p:blipFill>
          <a:blip r:embed="rId5"/>
          <a:stretch>
            <a:fillRect/>
          </a:stretch>
        </p:blipFill>
        <p:spPr>
          <a:xfrm>
            <a:off x="5708449" y="1241759"/>
            <a:ext cx="2960303" cy="2659982"/>
          </a:xfrm>
          <a:prstGeom prst="rect">
            <a:avLst/>
          </a:prstGeom>
        </p:spPr>
      </p:pic>
      <p:sp>
        <p:nvSpPr>
          <p:cNvPr id="6" name="Google Shape;72;p14">
            <a:extLst>
              <a:ext uri="{FF2B5EF4-FFF2-40B4-BE49-F238E27FC236}">
                <a16:creationId xmlns:a16="http://schemas.microsoft.com/office/drawing/2014/main" id="{5CBAE071-2096-38A1-C5B9-3A5FB8B199A4}"/>
              </a:ext>
            </a:extLst>
          </p:cNvPr>
          <p:cNvSpPr txBox="1">
            <a:spLocks/>
          </p:cNvSpPr>
          <p:nvPr/>
        </p:nvSpPr>
        <p:spPr>
          <a:xfrm>
            <a:off x="750849" y="620114"/>
            <a:ext cx="4822424" cy="483869"/>
          </a:xfrm>
          <a:prstGeom prst="rect">
            <a:avLst/>
          </a:prstGeom>
          <a:noFill/>
          <a:ln>
            <a:noFill/>
          </a:ln>
          <a:effectLst/>
        </p:spPr>
        <p:txBody>
          <a:bodyPr spcFirstLastPara="1" vert="horz" wrap="square" lIns="91425" tIns="91425" rIns="91425" bIns="91425" rtlCol="0" anchor="t" anchorCtr="0">
            <a:noAutofit/>
          </a:bodyPr>
          <a:lstStyle>
            <a:lvl1pPr lvl="0" algn="ctr" defTabSz="342900" rtl="0" eaLnBrk="1" latinLnBrk="0" hangingPunct="1">
              <a:spcBef>
                <a:spcPts val="0"/>
              </a:spcBef>
              <a:spcAft>
                <a:spcPts val="0"/>
              </a:spcAft>
              <a:buSzPts val="3600"/>
              <a:buNone/>
              <a:defRPr sz="3300" kern="1200" cap="none">
                <a:ln w="3175" cmpd="sng">
                  <a:noFill/>
                </a:ln>
                <a:solidFill>
                  <a:schemeClr val="tx1">
                    <a:lumMod val="85000"/>
                    <a:lumOff val="15000"/>
                  </a:schemeClr>
                </a:solidFill>
                <a:effectLst/>
                <a:latin typeface="+mj-lt"/>
                <a:ea typeface="+mj-ea"/>
                <a:cs typeface="+mj-cs"/>
              </a:defRPr>
            </a:lvl1pPr>
            <a:lvl2pPr lvl="1" eaLnBrk="1" hangingPunct="1">
              <a:spcBef>
                <a:spcPts val="0"/>
              </a:spcBef>
              <a:spcAft>
                <a:spcPts val="0"/>
              </a:spcAft>
              <a:buSzPts val="3600"/>
              <a:buNone/>
              <a:defRPr>
                <a:solidFill>
                  <a:schemeClr val="tx2"/>
                </a:solidFill>
              </a:defRPr>
            </a:lvl2pPr>
            <a:lvl3pPr lvl="2" eaLnBrk="1" hangingPunct="1">
              <a:spcBef>
                <a:spcPts val="0"/>
              </a:spcBef>
              <a:spcAft>
                <a:spcPts val="0"/>
              </a:spcAft>
              <a:buSzPts val="3600"/>
              <a:buNone/>
              <a:defRPr>
                <a:solidFill>
                  <a:schemeClr val="tx2"/>
                </a:solidFill>
              </a:defRPr>
            </a:lvl3pPr>
            <a:lvl4pPr lvl="3" eaLnBrk="1" hangingPunct="1">
              <a:spcBef>
                <a:spcPts val="0"/>
              </a:spcBef>
              <a:spcAft>
                <a:spcPts val="0"/>
              </a:spcAft>
              <a:buSzPts val="3600"/>
              <a:buNone/>
              <a:defRPr>
                <a:solidFill>
                  <a:schemeClr val="tx2"/>
                </a:solidFill>
              </a:defRPr>
            </a:lvl4pPr>
            <a:lvl5pPr lvl="4" eaLnBrk="1" hangingPunct="1">
              <a:spcBef>
                <a:spcPts val="0"/>
              </a:spcBef>
              <a:spcAft>
                <a:spcPts val="0"/>
              </a:spcAft>
              <a:buSzPts val="3600"/>
              <a:buNone/>
              <a:defRPr>
                <a:solidFill>
                  <a:schemeClr val="tx2"/>
                </a:solidFill>
              </a:defRPr>
            </a:lvl5pPr>
            <a:lvl6pPr lvl="5" eaLnBrk="1" hangingPunct="1">
              <a:spcBef>
                <a:spcPts val="0"/>
              </a:spcBef>
              <a:spcAft>
                <a:spcPts val="0"/>
              </a:spcAft>
              <a:buSzPts val="3600"/>
              <a:buNone/>
              <a:defRPr>
                <a:solidFill>
                  <a:schemeClr val="tx2"/>
                </a:solidFill>
              </a:defRPr>
            </a:lvl6pPr>
            <a:lvl7pPr lvl="6" eaLnBrk="1" hangingPunct="1">
              <a:spcBef>
                <a:spcPts val="0"/>
              </a:spcBef>
              <a:spcAft>
                <a:spcPts val="0"/>
              </a:spcAft>
              <a:buSzPts val="3600"/>
              <a:buNone/>
              <a:defRPr>
                <a:solidFill>
                  <a:schemeClr val="tx2"/>
                </a:solidFill>
              </a:defRPr>
            </a:lvl7pPr>
            <a:lvl8pPr lvl="7" eaLnBrk="1" hangingPunct="1">
              <a:spcBef>
                <a:spcPts val="0"/>
              </a:spcBef>
              <a:spcAft>
                <a:spcPts val="0"/>
              </a:spcAft>
              <a:buSzPts val="3600"/>
              <a:buNone/>
              <a:defRPr>
                <a:solidFill>
                  <a:schemeClr val="tx2"/>
                </a:solidFill>
              </a:defRPr>
            </a:lvl8pPr>
            <a:lvl9pPr lvl="8" eaLnBrk="1" hangingPunct="1">
              <a:spcBef>
                <a:spcPts val="0"/>
              </a:spcBef>
              <a:spcAft>
                <a:spcPts val="0"/>
              </a:spcAft>
              <a:buSzPts val="3600"/>
              <a:buNone/>
              <a:defRPr>
                <a:solidFill>
                  <a:schemeClr val="tx2"/>
                </a:solidFill>
              </a:defRPr>
            </a:lvl9pPr>
          </a:lstStyle>
          <a:p>
            <a:pPr marL="114300" algn="l" defTabSz="457200">
              <a:lnSpc>
                <a:spcPct val="150000"/>
              </a:lnSpc>
              <a:spcAft>
                <a:spcPts val="800"/>
              </a:spcAft>
              <a:buClr>
                <a:schemeClr val="dk2"/>
              </a:buClr>
              <a:buSzPts val="1800"/>
              <a:buFont typeface="Open Sans"/>
              <a:buNone/>
            </a:pPr>
            <a:r>
              <a:rPr lang="en-GB" sz="1400" i="1" dirty="0">
                <a:solidFill>
                  <a:schemeClr val="dk2"/>
                </a:solidFill>
                <a:latin typeface="Times New Roman" panose="02020603050405020304" pitchFamily="18" charset="0"/>
                <a:cs typeface="Times New Roman" panose="02020603050405020304" pitchFamily="18" charset="0"/>
              </a:rPr>
              <a:t>2023 UIC &amp; SWAP Ongoing Research……</a:t>
            </a:r>
          </a:p>
        </p:txBody>
      </p:sp>
      <p:sp>
        <p:nvSpPr>
          <p:cNvPr id="7" name="Google Shape;73;p14">
            <a:extLst>
              <a:ext uri="{FF2B5EF4-FFF2-40B4-BE49-F238E27FC236}">
                <a16:creationId xmlns:a16="http://schemas.microsoft.com/office/drawing/2014/main" id="{67EB72A4-4563-A822-682D-5180FBBCCCCF}"/>
              </a:ext>
            </a:extLst>
          </p:cNvPr>
          <p:cNvSpPr txBox="1">
            <a:spLocks/>
          </p:cNvSpPr>
          <p:nvPr/>
        </p:nvSpPr>
        <p:spPr>
          <a:xfrm>
            <a:off x="775748" y="1014771"/>
            <a:ext cx="4781279" cy="10147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a:lnSpc>
                <a:spcPct val="150000"/>
              </a:lnSpc>
              <a:spcAft>
                <a:spcPts val="800"/>
              </a:spcAft>
            </a:pPr>
            <a:r>
              <a:rPr lang="en-GB" sz="1400" dirty="0">
                <a:latin typeface="Times New Roman" panose="02020603050405020304" pitchFamily="18" charset="0"/>
                <a:cs typeface="Times New Roman" panose="02020603050405020304" pitchFamily="18" charset="0"/>
              </a:rPr>
              <a:t>Phase 1a Household surveys around </a:t>
            </a:r>
            <a:r>
              <a:rPr lang="en-GB" sz="1400" dirty="0" err="1">
                <a:latin typeface="Times New Roman" panose="02020603050405020304" pitchFamily="18" charset="0"/>
                <a:cs typeface="Times New Roman" panose="02020603050405020304" pitchFamily="18" charset="0"/>
              </a:rPr>
              <a:t>Chuthber</a:t>
            </a:r>
            <a:r>
              <a:rPr lang="en-GB" sz="1400" dirty="0">
                <a:latin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Calibri" panose="020F0502020204030204" pitchFamily="34" charset="0"/>
              </a:rPr>
              <a:t>(January)</a:t>
            </a:r>
            <a:endParaRPr lang="en-GB" sz="1400" dirty="0">
              <a:latin typeface="Times New Roman" panose="02020603050405020304" pitchFamily="18" charset="0"/>
              <a:cs typeface="Times New Roman" panose="02020603050405020304" pitchFamily="18" charset="0"/>
            </a:endParaRPr>
          </a:p>
          <a:p>
            <a:pPr>
              <a:lnSpc>
                <a:spcPct val="150000"/>
              </a:lnSpc>
              <a:spcAft>
                <a:spcPts val="800"/>
              </a:spcAft>
            </a:pPr>
            <a:r>
              <a:rPr lang="en-GB" sz="1400" dirty="0">
                <a:latin typeface="Times New Roman" panose="02020603050405020304" pitchFamily="18" charset="0"/>
                <a:cs typeface="Times New Roman" panose="02020603050405020304" pitchFamily="18" charset="0"/>
              </a:rPr>
              <a:t>Phase 1b Water testing of household samples </a:t>
            </a:r>
            <a:r>
              <a:rPr lang="en-GB" sz="1400" dirty="0">
                <a:effectLst/>
                <a:latin typeface="Times New Roman" panose="02020603050405020304" pitchFamily="18" charset="0"/>
                <a:ea typeface="Calibri" panose="020F0502020204030204" pitchFamily="34" charset="0"/>
              </a:rPr>
              <a:t>(February )</a:t>
            </a:r>
          </a:p>
          <a:p>
            <a:pPr marL="95250" indent="0">
              <a:buSzPts val="2100"/>
              <a:buNone/>
            </a:pPr>
            <a:endParaRPr lang="en-GB" sz="2100" dirty="0"/>
          </a:p>
        </p:txBody>
      </p:sp>
      <p:pic>
        <p:nvPicPr>
          <p:cNvPr id="9" name="Slide 3">
            <a:hlinkClick r:id="" action="ppaction://media"/>
            <a:extLst>
              <a:ext uri="{FF2B5EF4-FFF2-40B4-BE49-F238E27FC236}">
                <a16:creationId xmlns:a16="http://schemas.microsoft.com/office/drawing/2014/main" id="{DFBAA9ED-9FC8-6B20-B3C4-63859B20E2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02693" y="3963542"/>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847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78106" y="684082"/>
            <a:ext cx="488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Shaping the research</a:t>
            </a:r>
            <a:endParaRPr dirty="0"/>
          </a:p>
        </p:txBody>
      </p:sp>
      <p:sp>
        <p:nvSpPr>
          <p:cNvPr id="2" name="Google Shape;73;p14">
            <a:extLst>
              <a:ext uri="{FF2B5EF4-FFF2-40B4-BE49-F238E27FC236}">
                <a16:creationId xmlns:a16="http://schemas.microsoft.com/office/drawing/2014/main" id="{5D28809A-6BC7-4C6E-8DE7-A525F7BC9E53}"/>
              </a:ext>
            </a:extLst>
          </p:cNvPr>
          <p:cNvSpPr txBox="1">
            <a:spLocks/>
          </p:cNvSpPr>
          <p:nvPr/>
        </p:nvSpPr>
        <p:spPr>
          <a:xfrm>
            <a:off x="915745" y="1284162"/>
            <a:ext cx="5068744" cy="11111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a:lnSpc>
                <a:spcPct val="150000"/>
              </a:lnSpc>
              <a:spcAft>
                <a:spcPts val="800"/>
              </a:spcAft>
            </a:pPr>
            <a:r>
              <a:rPr lang="en-GB" dirty="0">
                <a:latin typeface="Times New Roman" panose="02020603050405020304" pitchFamily="18" charset="0"/>
                <a:cs typeface="Times New Roman" panose="02020603050405020304" pitchFamily="18" charset="0"/>
              </a:rPr>
              <a:t>Initial Plan  – Ethnographic research with local family/famlies followed by 2 Focus Group discussions</a:t>
            </a:r>
          </a:p>
          <a:p>
            <a:pPr marL="114300" indent="0">
              <a:lnSpc>
                <a:spcPct val="107000"/>
              </a:lnSpc>
              <a:spcAft>
                <a:spcPts val="800"/>
              </a:spcAft>
              <a:buNone/>
            </a:pPr>
            <a:endParaRPr lang="en-GB" sz="1800" dirty="0">
              <a:solidFill>
                <a:srgbClr val="000000"/>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114300" indent="0">
              <a:lnSpc>
                <a:spcPct val="107000"/>
              </a:lnSpc>
              <a:spcAft>
                <a:spcPts val="800"/>
              </a:spcAft>
              <a:buNone/>
            </a:pP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24D0AC7-F9CF-72DB-EF7B-E65657EB0275}"/>
              </a:ext>
            </a:extLst>
          </p:cNvPr>
          <p:cNvPicPr>
            <a:picLocks noChangeAspect="1"/>
          </p:cNvPicPr>
          <p:nvPr/>
        </p:nvPicPr>
        <p:blipFill>
          <a:blip r:embed="rId5"/>
          <a:stretch>
            <a:fillRect/>
          </a:stretch>
        </p:blipFill>
        <p:spPr>
          <a:xfrm>
            <a:off x="6406082" y="903973"/>
            <a:ext cx="1938544" cy="1491378"/>
          </a:xfrm>
          <a:prstGeom prst="rect">
            <a:avLst/>
          </a:prstGeom>
        </p:spPr>
      </p:pic>
      <p:sp>
        <p:nvSpPr>
          <p:cNvPr id="5" name="Google Shape;73;p14">
            <a:extLst>
              <a:ext uri="{FF2B5EF4-FFF2-40B4-BE49-F238E27FC236}">
                <a16:creationId xmlns:a16="http://schemas.microsoft.com/office/drawing/2014/main" id="{25BCC607-1851-FF32-9D1B-EDE44C6FCC8B}"/>
              </a:ext>
            </a:extLst>
          </p:cNvPr>
          <p:cNvSpPr txBox="1">
            <a:spLocks/>
          </p:cNvSpPr>
          <p:nvPr/>
        </p:nvSpPr>
        <p:spPr>
          <a:xfrm>
            <a:off x="916049" y="2628661"/>
            <a:ext cx="7291245" cy="174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a:lnSpc>
                <a:spcPct val="150000"/>
              </a:lnSpc>
              <a:spcAft>
                <a:spcPts val="800"/>
              </a:spcAft>
            </a:pPr>
            <a:r>
              <a:rPr lang="en-GB" dirty="0">
                <a:latin typeface="Times New Roman" panose="02020603050405020304" pitchFamily="18" charset="0"/>
                <a:cs typeface="Times New Roman" panose="02020603050405020304" pitchFamily="18" charset="0"/>
              </a:rPr>
              <a:t>Phase 2a (March) – Ethnography at Sola Maji Chuth Ber Kiosk</a:t>
            </a:r>
          </a:p>
          <a:p>
            <a:pPr>
              <a:lnSpc>
                <a:spcPct val="150000"/>
              </a:lnSpc>
              <a:spcAft>
                <a:spcPts val="800"/>
              </a:spcAft>
            </a:pPr>
            <a:r>
              <a:rPr lang="en-GB" dirty="0">
                <a:latin typeface="Times New Roman" panose="02020603050405020304" pitchFamily="18" charset="0"/>
                <a:cs typeface="Times New Roman" panose="02020603050405020304" pitchFamily="18" charset="0"/>
              </a:rPr>
              <a:t>Phase 2b (March) – Boda </a:t>
            </a:r>
            <a:r>
              <a:rPr lang="en-GB" dirty="0" err="1">
                <a:latin typeface="Times New Roman" panose="02020603050405020304" pitchFamily="18" charset="0"/>
                <a:cs typeface="Times New Roman" panose="02020603050405020304" pitchFamily="18" charset="0"/>
              </a:rPr>
              <a:t>Boda</a:t>
            </a:r>
            <a:r>
              <a:rPr lang="en-GB" dirty="0">
                <a:latin typeface="Times New Roman" panose="02020603050405020304" pitchFamily="18" charset="0"/>
                <a:cs typeface="Times New Roman" panose="02020603050405020304" pitchFamily="18" charset="0"/>
              </a:rPr>
              <a:t> Rider Interviews x 3</a:t>
            </a:r>
          </a:p>
          <a:p>
            <a:pPr>
              <a:lnSpc>
                <a:spcPct val="150000"/>
              </a:lnSpc>
              <a:spcAft>
                <a:spcPts val="800"/>
              </a:spcAft>
            </a:pPr>
            <a:r>
              <a:rPr lang="en-GB" dirty="0">
                <a:latin typeface="Times New Roman" panose="02020603050405020304" pitchFamily="18" charset="0"/>
                <a:cs typeface="Times New Roman" panose="02020603050405020304" pitchFamily="18" charset="0"/>
              </a:rPr>
              <a:t>Phase 2c (March/April) – Focus Group Discussions x 2</a:t>
            </a:r>
          </a:p>
          <a:p>
            <a:pPr>
              <a:lnSpc>
                <a:spcPct val="150000"/>
              </a:lnSpc>
              <a:spcAft>
                <a:spcPts val="800"/>
              </a:spcAft>
            </a:pPr>
            <a:endParaRPr lang="en-GB" dirty="0">
              <a:latin typeface="Times New Roman" panose="02020603050405020304" pitchFamily="18" charset="0"/>
              <a:cs typeface="Times New Roman" panose="02020603050405020304" pitchFamily="18" charset="0"/>
            </a:endParaRPr>
          </a:p>
          <a:p>
            <a:pPr marL="114300" indent="0">
              <a:lnSpc>
                <a:spcPct val="107000"/>
              </a:lnSpc>
              <a:spcAft>
                <a:spcPts val="800"/>
              </a:spcAft>
              <a:buNone/>
            </a:pPr>
            <a:endParaRPr lang="en-GB" sz="1800" dirty="0">
              <a:solidFill>
                <a:srgbClr val="000000"/>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114300" indent="0">
              <a:lnSpc>
                <a:spcPct val="107000"/>
              </a:lnSpc>
              <a:spcAft>
                <a:spcPts val="800"/>
              </a:spcAft>
              <a:buNone/>
            </a:pP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phic 5" descr="Checkmark">
            <a:extLst>
              <a:ext uri="{FF2B5EF4-FFF2-40B4-BE49-F238E27FC236}">
                <a16:creationId xmlns:a16="http://schemas.microsoft.com/office/drawing/2014/main" id="{6635E101-7099-CEAE-5554-2C0156D20A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0722" y="3183913"/>
            <a:ext cx="429418" cy="429417"/>
          </a:xfrm>
          <a:prstGeom prst="rect">
            <a:avLst/>
          </a:prstGeom>
        </p:spPr>
      </p:pic>
      <p:pic>
        <p:nvPicPr>
          <p:cNvPr id="7" name="Graphic 6" descr="Checkmark">
            <a:extLst>
              <a:ext uri="{FF2B5EF4-FFF2-40B4-BE49-F238E27FC236}">
                <a16:creationId xmlns:a16="http://schemas.microsoft.com/office/drawing/2014/main" id="{9CBE6E6A-75FD-C741-5317-7BBBC6A885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9022" y="3693620"/>
            <a:ext cx="429417" cy="429417"/>
          </a:xfrm>
          <a:prstGeom prst="rect">
            <a:avLst/>
          </a:prstGeom>
        </p:spPr>
      </p:pic>
      <p:pic>
        <p:nvPicPr>
          <p:cNvPr id="8" name="Graphic 7" descr="Checkmark">
            <a:extLst>
              <a:ext uri="{FF2B5EF4-FFF2-40B4-BE49-F238E27FC236}">
                <a16:creationId xmlns:a16="http://schemas.microsoft.com/office/drawing/2014/main" id="{14FE71D1-9D17-E495-F35C-CB12FD8782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13203" y="2697963"/>
            <a:ext cx="429417" cy="429417"/>
          </a:xfrm>
          <a:prstGeom prst="rect">
            <a:avLst/>
          </a:prstGeom>
        </p:spPr>
      </p:pic>
      <p:pic>
        <p:nvPicPr>
          <p:cNvPr id="9" name="Slide 4">
            <a:hlinkClick r:id="" action="ppaction://media"/>
            <a:extLst>
              <a:ext uri="{FF2B5EF4-FFF2-40B4-BE49-F238E27FC236}">
                <a16:creationId xmlns:a16="http://schemas.microsoft.com/office/drawing/2014/main" id="{477A8BD3-4689-BD3A-0360-28235B87E2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98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45066" y="530577"/>
            <a:ext cx="8087233" cy="6218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1. Approach – Home Ethnography</a:t>
            </a:r>
            <a:endParaRPr dirty="0"/>
          </a:p>
        </p:txBody>
      </p:sp>
      <p:sp>
        <p:nvSpPr>
          <p:cNvPr id="2" name="Google Shape;73;p14">
            <a:extLst>
              <a:ext uri="{FF2B5EF4-FFF2-40B4-BE49-F238E27FC236}">
                <a16:creationId xmlns:a16="http://schemas.microsoft.com/office/drawing/2014/main" id="{B4114DF5-F414-147A-AD1C-0B25EC477606}"/>
              </a:ext>
            </a:extLst>
          </p:cNvPr>
          <p:cNvSpPr txBox="1">
            <a:spLocks/>
          </p:cNvSpPr>
          <p:nvPr/>
        </p:nvSpPr>
        <p:spPr>
          <a:xfrm>
            <a:off x="793660" y="1416795"/>
            <a:ext cx="4861182" cy="26710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457200" marR="0" lvl="0" indent="-342900">
              <a:lnSpc>
                <a:spcPct val="150000"/>
              </a:lnSpc>
              <a:spcBef>
                <a:spcPts val="0"/>
              </a:spcBef>
              <a:spcAft>
                <a:spcPts val="800"/>
              </a:spcAft>
              <a:buClr>
                <a:schemeClr val="dk2"/>
              </a:buClr>
              <a:buSzPts val="1800"/>
              <a:buFont typeface="Open Sans"/>
              <a:buChar char="●"/>
              <a:defRPr b="0" i="0" u="none" strike="noStrike" cap="none">
                <a:solidFill>
                  <a:schemeClr val="dk2"/>
                </a:solidFill>
                <a:latin typeface="Times New Roman" panose="02020603050405020304" pitchFamily="18" charset="0"/>
                <a:ea typeface="Open Sans"/>
                <a:cs typeface="Times New Roman" panose="02020603050405020304" pitchFamily="18" charset="0"/>
              </a:defRPr>
            </a:lvl1pPr>
            <a:lvl2pPr marL="914400" marR="0" lvl="1"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2pPr>
            <a:lvl3pPr marL="1371600" marR="0" lvl="2"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3pPr>
            <a:lvl4pPr marL="1828800" marR="0" lvl="3"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4pPr>
            <a:lvl5pPr marL="2286000" marR="0" lvl="4"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5pPr>
            <a:lvl6pPr marL="2743200" marR="0" lvl="5"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6pPr>
            <a:lvl7pPr marL="3200400" marR="0" lvl="6"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7pPr>
            <a:lvl8pPr marL="3657600" marR="0" lvl="7"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8pPr>
            <a:lvl9pPr marL="4114800" marR="0" lvl="8" indent="-31750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defRPr>
            </a:lvl9pPr>
          </a:lstStyle>
          <a:p>
            <a:r>
              <a:rPr lang="en-GB" sz="1600" dirty="0">
                <a:sym typeface="Arial"/>
              </a:rPr>
              <a:t>Assisting in Phase 1, taking water samples in several homes was revealing as partial ethnographic observation</a:t>
            </a:r>
          </a:p>
          <a:p>
            <a:r>
              <a:rPr lang="en-GB" sz="1600" dirty="0">
                <a:sym typeface="Arial"/>
              </a:rPr>
              <a:t>Home environment set up/comfort level/suitable candidate family – feasibility?</a:t>
            </a:r>
          </a:p>
          <a:p>
            <a:r>
              <a:rPr lang="en-GB" sz="1600" dirty="0">
                <a:sym typeface="Arial"/>
              </a:rPr>
              <a:t>Other aspects for the research became important and allowed for this ‘family-stay’ approach to be side-lined</a:t>
            </a:r>
          </a:p>
        </p:txBody>
      </p:sp>
      <p:pic>
        <p:nvPicPr>
          <p:cNvPr id="3" name="Picture 2">
            <a:extLst>
              <a:ext uri="{FF2B5EF4-FFF2-40B4-BE49-F238E27FC236}">
                <a16:creationId xmlns:a16="http://schemas.microsoft.com/office/drawing/2014/main" id="{45BBF138-6C22-99B1-4596-211B95A683DE}"/>
              </a:ext>
            </a:extLst>
          </p:cNvPr>
          <p:cNvPicPr>
            <a:picLocks noChangeAspect="1"/>
          </p:cNvPicPr>
          <p:nvPr/>
        </p:nvPicPr>
        <p:blipFill>
          <a:blip r:embed="rId5"/>
          <a:stretch>
            <a:fillRect/>
          </a:stretch>
        </p:blipFill>
        <p:spPr>
          <a:xfrm>
            <a:off x="5654842" y="1393704"/>
            <a:ext cx="2809336" cy="1469810"/>
          </a:xfrm>
          <a:prstGeom prst="rect">
            <a:avLst/>
          </a:prstGeom>
        </p:spPr>
      </p:pic>
      <p:pic>
        <p:nvPicPr>
          <p:cNvPr id="5" name="Slide 5">
            <a:hlinkClick r:id="" action="ppaction://media"/>
            <a:extLst>
              <a:ext uri="{FF2B5EF4-FFF2-40B4-BE49-F238E27FC236}">
                <a16:creationId xmlns:a16="http://schemas.microsoft.com/office/drawing/2014/main" id="{1B30FA90-DCA4-1097-36C6-934D9FC3F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983229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440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45066" y="530577"/>
            <a:ext cx="8087233" cy="6218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2. Approach – Kiosk Observations</a:t>
            </a:r>
            <a:endParaRPr dirty="0"/>
          </a:p>
        </p:txBody>
      </p:sp>
      <p:pic>
        <p:nvPicPr>
          <p:cNvPr id="8" name="Picture 7">
            <a:extLst>
              <a:ext uri="{FF2B5EF4-FFF2-40B4-BE49-F238E27FC236}">
                <a16:creationId xmlns:a16="http://schemas.microsoft.com/office/drawing/2014/main" id="{C565BC67-45E1-77F2-BED4-9F48E0B95C17}"/>
              </a:ext>
            </a:extLst>
          </p:cNvPr>
          <p:cNvPicPr>
            <a:picLocks noChangeAspect="1"/>
          </p:cNvPicPr>
          <p:nvPr/>
        </p:nvPicPr>
        <p:blipFill>
          <a:blip r:embed="rId5"/>
          <a:stretch>
            <a:fillRect/>
          </a:stretch>
        </p:blipFill>
        <p:spPr>
          <a:xfrm>
            <a:off x="6404658" y="1499417"/>
            <a:ext cx="1933225" cy="1929507"/>
          </a:xfrm>
          <a:prstGeom prst="rect">
            <a:avLst/>
          </a:prstGeom>
        </p:spPr>
      </p:pic>
      <p:sp>
        <p:nvSpPr>
          <p:cNvPr id="2" name="Google Shape;73;p14">
            <a:extLst>
              <a:ext uri="{FF2B5EF4-FFF2-40B4-BE49-F238E27FC236}">
                <a16:creationId xmlns:a16="http://schemas.microsoft.com/office/drawing/2014/main" id="{B4114DF5-F414-147A-AD1C-0B25EC477606}"/>
              </a:ext>
            </a:extLst>
          </p:cNvPr>
          <p:cNvSpPr txBox="1">
            <a:spLocks/>
          </p:cNvSpPr>
          <p:nvPr/>
        </p:nvSpPr>
        <p:spPr>
          <a:xfrm>
            <a:off x="613182" y="1499417"/>
            <a:ext cx="5791476" cy="31135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457200" marR="0" lvl="0" indent="-342900">
              <a:lnSpc>
                <a:spcPct val="150000"/>
              </a:lnSpc>
              <a:spcBef>
                <a:spcPts val="0"/>
              </a:spcBef>
              <a:spcAft>
                <a:spcPts val="800"/>
              </a:spcAft>
              <a:buClr>
                <a:schemeClr val="dk2"/>
              </a:buClr>
              <a:buSzPts val="1800"/>
              <a:buFont typeface="Open Sans"/>
              <a:buChar char="●"/>
              <a:defRPr b="0" i="0" u="none" strike="noStrike" cap="none">
                <a:solidFill>
                  <a:schemeClr val="dk2"/>
                </a:solidFill>
                <a:latin typeface="Times New Roman" panose="02020603050405020304" pitchFamily="18" charset="0"/>
                <a:ea typeface="Open Sans"/>
                <a:cs typeface="Times New Roman" panose="02020603050405020304" pitchFamily="18" charset="0"/>
              </a:defRPr>
            </a:lvl1pPr>
            <a:lvl2pPr marL="914400" marR="0" lvl="1"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2pPr>
            <a:lvl3pPr marL="1371600" marR="0" lvl="2"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3pPr>
            <a:lvl4pPr marL="1828800" marR="0" lvl="3"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4pPr>
            <a:lvl5pPr marL="2286000" marR="0" lvl="4"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5pPr>
            <a:lvl6pPr marL="2743200" marR="0" lvl="5"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6pPr>
            <a:lvl7pPr marL="3200400" marR="0" lvl="6"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7pPr>
            <a:lvl8pPr marL="3657600" marR="0" lvl="7"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8pPr>
            <a:lvl9pPr marL="4114800" marR="0" lvl="8" indent="-31750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defRPr>
            </a:lvl9pPr>
          </a:lstStyle>
          <a:p>
            <a:r>
              <a:rPr lang="en-GB" sz="1600" dirty="0">
                <a:sym typeface="Arial"/>
              </a:rPr>
              <a:t>Kiosk Ethnography yielded other findings</a:t>
            </a:r>
          </a:p>
          <a:p>
            <a:r>
              <a:rPr lang="en-GB" sz="1600" dirty="0">
                <a:sym typeface="Arial"/>
              </a:rPr>
              <a:t>Opportunity to get familiar with local community</a:t>
            </a:r>
          </a:p>
          <a:p>
            <a:r>
              <a:rPr lang="en-GB" sz="1600" dirty="0">
                <a:sym typeface="Arial"/>
              </a:rPr>
              <a:t>Cleanliness (jerrycans, funnel use, hand hygiene)</a:t>
            </a:r>
          </a:p>
          <a:p>
            <a:r>
              <a:rPr lang="en-GB" sz="1600" dirty="0">
                <a:sym typeface="Arial"/>
              </a:rPr>
              <a:t>Kiosk signage /raise awareness</a:t>
            </a:r>
          </a:p>
          <a:p>
            <a:r>
              <a:rPr lang="en-GB" sz="1600" dirty="0">
                <a:sym typeface="Arial"/>
              </a:rPr>
              <a:t>Dependency on one kiosk manager (success/failure)</a:t>
            </a:r>
          </a:p>
        </p:txBody>
      </p:sp>
      <p:pic>
        <p:nvPicPr>
          <p:cNvPr id="3" name="Slide 6">
            <a:hlinkClick r:id="" action="ppaction://media"/>
            <a:extLst>
              <a:ext uri="{FF2B5EF4-FFF2-40B4-BE49-F238E27FC236}">
                <a16:creationId xmlns:a16="http://schemas.microsoft.com/office/drawing/2014/main" id="{A8AB44A2-FF35-8105-725B-52CAEB115C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00870" y="1499417"/>
            <a:ext cx="609600" cy="609600"/>
          </a:xfrm>
          <a:prstGeom prst="rect">
            <a:avLst/>
          </a:prstGeom>
        </p:spPr>
      </p:pic>
    </p:spTree>
    <p:extLst>
      <p:ext uri="{BB962C8B-B14F-4D97-AF65-F5344CB8AC3E}">
        <p14:creationId xmlns:p14="http://schemas.microsoft.com/office/powerpoint/2010/main" val="732754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47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45066" y="530577"/>
            <a:ext cx="8087233" cy="6218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3. Approach – Boda </a:t>
            </a:r>
            <a:r>
              <a:rPr lang="en-GB" dirty="0" err="1"/>
              <a:t>Boda</a:t>
            </a:r>
            <a:r>
              <a:rPr lang="en-GB" dirty="0"/>
              <a:t> Delivery</a:t>
            </a:r>
            <a:endParaRPr dirty="0"/>
          </a:p>
        </p:txBody>
      </p:sp>
      <p:sp>
        <p:nvSpPr>
          <p:cNvPr id="4" name="Google Shape;73;p14">
            <a:extLst>
              <a:ext uri="{FF2B5EF4-FFF2-40B4-BE49-F238E27FC236}">
                <a16:creationId xmlns:a16="http://schemas.microsoft.com/office/drawing/2014/main" id="{BFB22F6C-72C0-DEA8-859A-9B4BF7B1F4A2}"/>
              </a:ext>
            </a:extLst>
          </p:cNvPr>
          <p:cNvSpPr txBox="1">
            <a:spLocks/>
          </p:cNvSpPr>
          <p:nvPr/>
        </p:nvSpPr>
        <p:spPr>
          <a:xfrm>
            <a:off x="745065" y="1333733"/>
            <a:ext cx="5816925" cy="31705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457200" marR="0" lvl="0" indent="-342900">
              <a:lnSpc>
                <a:spcPct val="150000"/>
              </a:lnSpc>
              <a:spcBef>
                <a:spcPts val="0"/>
              </a:spcBef>
              <a:spcAft>
                <a:spcPts val="800"/>
              </a:spcAft>
              <a:buClr>
                <a:schemeClr val="dk2"/>
              </a:buClr>
              <a:buSzPts val="1800"/>
              <a:buFont typeface="Open Sans"/>
              <a:buChar char="●"/>
              <a:defRPr b="0" i="0" u="none" strike="noStrike" cap="none">
                <a:solidFill>
                  <a:schemeClr val="dk2"/>
                </a:solidFill>
                <a:latin typeface="Times New Roman" panose="02020603050405020304" pitchFamily="18" charset="0"/>
                <a:ea typeface="Open Sans"/>
                <a:cs typeface="Times New Roman" panose="02020603050405020304" pitchFamily="18" charset="0"/>
              </a:defRPr>
            </a:lvl1pPr>
            <a:lvl2pPr marL="914400" marR="0" lvl="1"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2pPr>
            <a:lvl3pPr marL="1371600" marR="0" lvl="2"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3pPr>
            <a:lvl4pPr marL="1828800" marR="0" lvl="3"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4pPr>
            <a:lvl5pPr marL="2286000" marR="0" lvl="4"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5pPr>
            <a:lvl6pPr marL="2743200" marR="0" lvl="5"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6pPr>
            <a:lvl7pPr marL="3200400" marR="0" lvl="6"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7pPr>
            <a:lvl8pPr marL="3657600" marR="0" lvl="7"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8pPr>
            <a:lvl9pPr marL="4114800" marR="0" lvl="8" indent="-31750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defRPr>
            </a:lvl9pPr>
          </a:lstStyle>
          <a:p>
            <a:r>
              <a:rPr lang="en-GB" sz="1600" dirty="0">
                <a:sym typeface="Arial"/>
              </a:rPr>
              <a:t>1</a:t>
            </a:r>
            <a:r>
              <a:rPr lang="en-GB" sz="1600" baseline="30000" dirty="0">
                <a:sym typeface="Arial"/>
              </a:rPr>
              <a:t>st</a:t>
            </a:r>
            <a:r>
              <a:rPr lang="en-GB" sz="1600" dirty="0">
                <a:sym typeface="Arial"/>
              </a:rPr>
              <a:t> point of re-contamination – active observations</a:t>
            </a:r>
          </a:p>
          <a:p>
            <a:r>
              <a:rPr lang="en-GB" sz="1600" dirty="0">
                <a:sym typeface="Arial"/>
              </a:rPr>
              <a:t>Lack of knowledge on Sola Maji water cleaning process</a:t>
            </a:r>
          </a:p>
          <a:p>
            <a:r>
              <a:rPr lang="en-GB" sz="1600" dirty="0">
                <a:sym typeface="Arial"/>
              </a:rPr>
              <a:t>Hesitant to share feedback to kiosk manager</a:t>
            </a:r>
          </a:p>
          <a:p>
            <a:r>
              <a:rPr lang="en-GB" sz="1600" dirty="0">
                <a:sym typeface="Arial"/>
              </a:rPr>
              <a:t>Conflicting stories on their jerrycan cleaning</a:t>
            </a:r>
          </a:p>
          <a:p>
            <a:r>
              <a:rPr lang="en-GB" sz="1600" dirty="0">
                <a:sym typeface="Arial"/>
              </a:rPr>
              <a:t>Missed opportunity to manage this service</a:t>
            </a:r>
          </a:p>
        </p:txBody>
      </p:sp>
      <p:pic>
        <p:nvPicPr>
          <p:cNvPr id="5" name="Picture 4">
            <a:extLst>
              <a:ext uri="{FF2B5EF4-FFF2-40B4-BE49-F238E27FC236}">
                <a16:creationId xmlns:a16="http://schemas.microsoft.com/office/drawing/2014/main" id="{C2606FFB-4D8B-C8E1-234C-3BC8B1AAE92A}"/>
              </a:ext>
            </a:extLst>
          </p:cNvPr>
          <p:cNvPicPr>
            <a:picLocks noChangeAspect="1"/>
          </p:cNvPicPr>
          <p:nvPr/>
        </p:nvPicPr>
        <p:blipFill>
          <a:blip r:embed="rId5"/>
          <a:stretch>
            <a:fillRect/>
          </a:stretch>
        </p:blipFill>
        <p:spPr>
          <a:xfrm>
            <a:off x="6622151" y="1106369"/>
            <a:ext cx="2036261" cy="1516721"/>
          </a:xfrm>
          <a:prstGeom prst="rect">
            <a:avLst/>
          </a:prstGeom>
        </p:spPr>
      </p:pic>
      <p:pic>
        <p:nvPicPr>
          <p:cNvPr id="7" name="Picture 6">
            <a:extLst>
              <a:ext uri="{FF2B5EF4-FFF2-40B4-BE49-F238E27FC236}">
                <a16:creationId xmlns:a16="http://schemas.microsoft.com/office/drawing/2014/main" id="{5621C0CE-64FF-4A7B-D1EE-8129AE8DDAE7}"/>
              </a:ext>
            </a:extLst>
          </p:cNvPr>
          <p:cNvPicPr>
            <a:picLocks noChangeAspect="1"/>
          </p:cNvPicPr>
          <p:nvPr/>
        </p:nvPicPr>
        <p:blipFill>
          <a:blip r:embed="rId6"/>
          <a:stretch>
            <a:fillRect/>
          </a:stretch>
        </p:blipFill>
        <p:spPr>
          <a:xfrm>
            <a:off x="5693897" y="2731716"/>
            <a:ext cx="1847850" cy="1714500"/>
          </a:xfrm>
          <a:prstGeom prst="rect">
            <a:avLst/>
          </a:prstGeom>
        </p:spPr>
      </p:pic>
      <p:pic>
        <p:nvPicPr>
          <p:cNvPr id="2" name="Slide 7">
            <a:hlinkClick r:id="" action="ppaction://media"/>
            <a:extLst>
              <a:ext uri="{FF2B5EF4-FFF2-40B4-BE49-F238E27FC236}">
                <a16:creationId xmlns:a16="http://schemas.microsoft.com/office/drawing/2014/main" id="{C6F6BA8C-77E0-7171-C8E2-E36665C487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936683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37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45066" y="530577"/>
            <a:ext cx="8087233" cy="6218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4. Approach – Focus Groups</a:t>
            </a:r>
            <a:br>
              <a:rPr lang="en-GB" dirty="0"/>
            </a:br>
            <a:endParaRPr dirty="0"/>
          </a:p>
        </p:txBody>
      </p:sp>
      <p:sp>
        <p:nvSpPr>
          <p:cNvPr id="4" name="Google Shape;73;p14">
            <a:extLst>
              <a:ext uri="{FF2B5EF4-FFF2-40B4-BE49-F238E27FC236}">
                <a16:creationId xmlns:a16="http://schemas.microsoft.com/office/drawing/2014/main" id="{BFB22F6C-72C0-DEA8-859A-9B4BF7B1F4A2}"/>
              </a:ext>
            </a:extLst>
          </p:cNvPr>
          <p:cNvSpPr txBox="1">
            <a:spLocks/>
          </p:cNvSpPr>
          <p:nvPr/>
        </p:nvSpPr>
        <p:spPr>
          <a:xfrm>
            <a:off x="631901" y="1298750"/>
            <a:ext cx="6897788" cy="30687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457200" marR="0" lvl="0" indent="-342900">
              <a:lnSpc>
                <a:spcPct val="150000"/>
              </a:lnSpc>
              <a:spcBef>
                <a:spcPts val="0"/>
              </a:spcBef>
              <a:spcAft>
                <a:spcPts val="800"/>
              </a:spcAft>
              <a:buClr>
                <a:schemeClr val="dk2"/>
              </a:buClr>
              <a:buSzPts val="1800"/>
              <a:buFont typeface="Open Sans"/>
              <a:buChar char="●"/>
              <a:defRPr b="0" i="0" u="none" strike="noStrike" cap="none">
                <a:solidFill>
                  <a:schemeClr val="dk2"/>
                </a:solidFill>
                <a:latin typeface="Times New Roman" panose="02020603050405020304" pitchFamily="18" charset="0"/>
                <a:ea typeface="Open Sans"/>
                <a:cs typeface="Times New Roman" panose="02020603050405020304" pitchFamily="18" charset="0"/>
              </a:defRPr>
            </a:lvl1pPr>
            <a:lvl2pPr marL="914400" marR="0" lvl="1"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2pPr>
            <a:lvl3pPr marL="1371600" marR="0" lvl="2"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3pPr>
            <a:lvl4pPr marL="1828800" marR="0" lvl="3"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4pPr>
            <a:lvl5pPr marL="2286000" marR="0" lvl="4"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5pPr>
            <a:lvl6pPr marL="2743200" marR="0" lvl="5"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6pPr>
            <a:lvl7pPr marL="3200400" marR="0" lvl="6"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7pPr>
            <a:lvl8pPr marL="3657600" marR="0" lvl="7"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8pPr>
            <a:lvl9pPr marL="4114800" marR="0" lvl="8" indent="-31750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defRPr>
            </a:lvl9pPr>
          </a:lstStyle>
          <a:p>
            <a:r>
              <a:rPr lang="en-GB" sz="1600" dirty="0">
                <a:sym typeface="Arial"/>
              </a:rPr>
              <a:t>Women – manage the water at home (more than expected)</a:t>
            </a:r>
          </a:p>
          <a:p>
            <a:r>
              <a:rPr lang="en-GB" sz="1600" dirty="0">
                <a:sym typeface="Arial"/>
              </a:rPr>
              <a:t>FG questions altered due to earlier observations in the research</a:t>
            </a:r>
          </a:p>
          <a:p>
            <a:r>
              <a:rPr lang="en-GB" sz="1600" dirty="0">
                <a:sym typeface="Arial"/>
              </a:rPr>
              <a:t>Cleaning jerrycan properly (questionable/river water)</a:t>
            </a:r>
          </a:p>
          <a:p>
            <a:r>
              <a:rPr lang="en-GB" sz="1600" dirty="0">
                <a:sym typeface="Arial"/>
              </a:rPr>
              <a:t>Children, animals – point of recontamination</a:t>
            </a:r>
          </a:p>
          <a:p>
            <a:r>
              <a:rPr lang="en-GB" sz="1600" dirty="0">
                <a:sym typeface="Arial"/>
              </a:rPr>
              <a:t>Feedback/conflict on </a:t>
            </a:r>
            <a:r>
              <a:rPr lang="en-GB" sz="1600" dirty="0" err="1">
                <a:sym typeface="Arial"/>
              </a:rPr>
              <a:t>boda</a:t>
            </a:r>
            <a:r>
              <a:rPr lang="en-GB" sz="1600" dirty="0">
                <a:sym typeface="Arial"/>
              </a:rPr>
              <a:t> </a:t>
            </a:r>
            <a:r>
              <a:rPr lang="en-GB" sz="1600" dirty="0" err="1">
                <a:sym typeface="Arial"/>
              </a:rPr>
              <a:t>boda</a:t>
            </a:r>
            <a:r>
              <a:rPr lang="en-GB" sz="1600" dirty="0">
                <a:sym typeface="Arial"/>
              </a:rPr>
              <a:t> service became important </a:t>
            </a:r>
          </a:p>
        </p:txBody>
      </p:sp>
      <p:pic>
        <p:nvPicPr>
          <p:cNvPr id="6" name="Picture 5">
            <a:extLst>
              <a:ext uri="{FF2B5EF4-FFF2-40B4-BE49-F238E27FC236}">
                <a16:creationId xmlns:a16="http://schemas.microsoft.com/office/drawing/2014/main" id="{FDE1EE42-DC7F-6A4D-0883-9226CCBE15E8}"/>
              </a:ext>
            </a:extLst>
          </p:cNvPr>
          <p:cNvPicPr>
            <a:picLocks noChangeAspect="1"/>
          </p:cNvPicPr>
          <p:nvPr/>
        </p:nvPicPr>
        <p:blipFill>
          <a:blip r:embed="rId5"/>
          <a:stretch>
            <a:fillRect/>
          </a:stretch>
        </p:blipFill>
        <p:spPr>
          <a:xfrm>
            <a:off x="6561566" y="930920"/>
            <a:ext cx="1936246" cy="1725432"/>
          </a:xfrm>
          <a:prstGeom prst="rect">
            <a:avLst/>
          </a:prstGeom>
        </p:spPr>
      </p:pic>
      <p:pic>
        <p:nvPicPr>
          <p:cNvPr id="2" name="Slide 8">
            <a:hlinkClick r:id="" action="ppaction://media"/>
            <a:extLst>
              <a:ext uri="{FF2B5EF4-FFF2-40B4-BE49-F238E27FC236}">
                <a16:creationId xmlns:a16="http://schemas.microsoft.com/office/drawing/2014/main" id="{C2D473E2-BCB5-94B9-3B42-9B543DCDF0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6641" y="3223583"/>
            <a:ext cx="609600" cy="609600"/>
          </a:xfrm>
          <a:prstGeom prst="rect">
            <a:avLst/>
          </a:prstGeom>
        </p:spPr>
      </p:pic>
    </p:spTree>
    <p:extLst>
      <p:ext uri="{BB962C8B-B14F-4D97-AF65-F5344CB8AC3E}">
        <p14:creationId xmlns:p14="http://schemas.microsoft.com/office/powerpoint/2010/main" val="3120236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5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45066" y="530577"/>
            <a:ext cx="8087233" cy="6218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Methods</a:t>
            </a:r>
            <a:br>
              <a:rPr lang="en-GB" dirty="0"/>
            </a:br>
            <a:endParaRPr dirty="0"/>
          </a:p>
        </p:txBody>
      </p:sp>
      <p:sp>
        <p:nvSpPr>
          <p:cNvPr id="4" name="Google Shape;73;p14">
            <a:extLst>
              <a:ext uri="{FF2B5EF4-FFF2-40B4-BE49-F238E27FC236}">
                <a16:creationId xmlns:a16="http://schemas.microsoft.com/office/drawing/2014/main" id="{BFB22F6C-72C0-DEA8-859A-9B4BF7B1F4A2}"/>
              </a:ext>
            </a:extLst>
          </p:cNvPr>
          <p:cNvSpPr txBox="1">
            <a:spLocks/>
          </p:cNvSpPr>
          <p:nvPr/>
        </p:nvSpPr>
        <p:spPr>
          <a:xfrm>
            <a:off x="977894" y="1298750"/>
            <a:ext cx="2148366" cy="22105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457200" marR="0" lvl="0" indent="-342900">
              <a:lnSpc>
                <a:spcPct val="150000"/>
              </a:lnSpc>
              <a:spcBef>
                <a:spcPts val="0"/>
              </a:spcBef>
              <a:spcAft>
                <a:spcPts val="800"/>
              </a:spcAft>
              <a:buClr>
                <a:schemeClr val="dk2"/>
              </a:buClr>
              <a:buSzPts val="1800"/>
              <a:buFont typeface="Open Sans"/>
              <a:buChar char="●"/>
              <a:defRPr b="0" i="0" u="none" strike="noStrike" cap="none">
                <a:solidFill>
                  <a:schemeClr val="dk2"/>
                </a:solidFill>
                <a:latin typeface="Times New Roman" panose="02020603050405020304" pitchFamily="18" charset="0"/>
                <a:ea typeface="Open Sans"/>
                <a:cs typeface="Times New Roman" panose="02020603050405020304" pitchFamily="18" charset="0"/>
              </a:defRPr>
            </a:lvl1pPr>
            <a:lvl2pPr marL="914400" marR="0" lvl="1"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2pPr>
            <a:lvl3pPr marL="1371600" marR="0" lvl="2"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3pPr>
            <a:lvl4pPr marL="1828800" marR="0" lvl="3"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4pPr>
            <a:lvl5pPr marL="2286000" marR="0" lvl="4"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5pPr>
            <a:lvl6pPr marL="2743200" marR="0" lvl="5"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6pPr>
            <a:lvl7pPr marL="3200400" marR="0" lvl="6"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7pPr>
            <a:lvl8pPr marL="3657600" marR="0" lvl="7" indent="-31750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defRPr>
            </a:lvl8pPr>
            <a:lvl9pPr marL="4114800" marR="0" lvl="8" indent="-31750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defRPr>
            </a:lvl9pPr>
          </a:lstStyle>
          <a:p>
            <a:r>
              <a:rPr lang="en-GB" dirty="0">
                <a:sym typeface="Arial"/>
              </a:rPr>
              <a:t>Ethnography</a:t>
            </a:r>
          </a:p>
          <a:p>
            <a:r>
              <a:rPr lang="en-GB" dirty="0">
                <a:sym typeface="Arial"/>
              </a:rPr>
              <a:t>Interviews</a:t>
            </a:r>
          </a:p>
          <a:p>
            <a:r>
              <a:rPr lang="en-GB" dirty="0">
                <a:sym typeface="Arial"/>
              </a:rPr>
              <a:t>Focus Groups </a:t>
            </a:r>
          </a:p>
        </p:txBody>
      </p:sp>
      <p:pic>
        <p:nvPicPr>
          <p:cNvPr id="3" name="Picture 2">
            <a:extLst>
              <a:ext uri="{FF2B5EF4-FFF2-40B4-BE49-F238E27FC236}">
                <a16:creationId xmlns:a16="http://schemas.microsoft.com/office/drawing/2014/main" id="{A9D0FC08-072A-1D2C-D6D0-E896D5B7358F}"/>
              </a:ext>
            </a:extLst>
          </p:cNvPr>
          <p:cNvPicPr>
            <a:picLocks noChangeAspect="1"/>
          </p:cNvPicPr>
          <p:nvPr/>
        </p:nvPicPr>
        <p:blipFill>
          <a:blip r:embed="rId5"/>
          <a:stretch>
            <a:fillRect/>
          </a:stretch>
        </p:blipFill>
        <p:spPr>
          <a:xfrm>
            <a:off x="2874190" y="2617408"/>
            <a:ext cx="3180623" cy="2041173"/>
          </a:xfrm>
          <a:prstGeom prst="rect">
            <a:avLst/>
          </a:prstGeom>
        </p:spPr>
      </p:pic>
      <p:pic>
        <p:nvPicPr>
          <p:cNvPr id="7" name="Picture 6">
            <a:extLst>
              <a:ext uri="{FF2B5EF4-FFF2-40B4-BE49-F238E27FC236}">
                <a16:creationId xmlns:a16="http://schemas.microsoft.com/office/drawing/2014/main" id="{0B1E838A-EFCC-C496-0BCB-194BE3B3961E}"/>
              </a:ext>
            </a:extLst>
          </p:cNvPr>
          <p:cNvPicPr>
            <a:picLocks noChangeAspect="1"/>
          </p:cNvPicPr>
          <p:nvPr/>
        </p:nvPicPr>
        <p:blipFill>
          <a:blip r:embed="rId6"/>
          <a:stretch>
            <a:fillRect/>
          </a:stretch>
        </p:blipFill>
        <p:spPr>
          <a:xfrm>
            <a:off x="3825896" y="484919"/>
            <a:ext cx="3695700" cy="1847850"/>
          </a:xfrm>
          <a:prstGeom prst="rect">
            <a:avLst/>
          </a:prstGeom>
        </p:spPr>
      </p:pic>
      <p:pic>
        <p:nvPicPr>
          <p:cNvPr id="8" name="Picture 7">
            <a:extLst>
              <a:ext uri="{FF2B5EF4-FFF2-40B4-BE49-F238E27FC236}">
                <a16:creationId xmlns:a16="http://schemas.microsoft.com/office/drawing/2014/main" id="{5A566E98-C5FB-DF25-9939-3E057A407F0C}"/>
              </a:ext>
            </a:extLst>
          </p:cNvPr>
          <p:cNvPicPr>
            <a:picLocks noChangeAspect="1"/>
          </p:cNvPicPr>
          <p:nvPr/>
        </p:nvPicPr>
        <p:blipFill>
          <a:blip r:embed="rId7"/>
          <a:stretch>
            <a:fillRect/>
          </a:stretch>
        </p:blipFill>
        <p:spPr>
          <a:xfrm>
            <a:off x="6285879" y="2571750"/>
            <a:ext cx="1717288" cy="2086831"/>
          </a:xfrm>
          <a:prstGeom prst="rect">
            <a:avLst/>
          </a:prstGeom>
        </p:spPr>
      </p:pic>
      <p:pic>
        <p:nvPicPr>
          <p:cNvPr id="9" name="Slide 9">
            <a:hlinkClick r:id="" action="ppaction://media"/>
            <a:extLst>
              <a:ext uri="{FF2B5EF4-FFF2-40B4-BE49-F238E27FC236}">
                <a16:creationId xmlns:a16="http://schemas.microsoft.com/office/drawing/2014/main" id="{721F48EA-9C02-AB0A-F05D-E67E81390C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1242" y="3441399"/>
            <a:ext cx="609600" cy="609600"/>
          </a:xfrm>
          <a:prstGeom prst="rect">
            <a:avLst/>
          </a:prstGeom>
        </p:spPr>
      </p:pic>
    </p:spTree>
    <p:extLst>
      <p:ext uri="{BB962C8B-B14F-4D97-AF65-F5344CB8AC3E}">
        <p14:creationId xmlns:p14="http://schemas.microsoft.com/office/powerpoint/2010/main" val="2670671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409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6916</TotalTime>
  <Words>1492</Words>
  <Application>Microsoft Office PowerPoint</Application>
  <PresentationFormat>On-screen Show (16:9)</PresentationFormat>
  <Paragraphs>52</Paragraphs>
  <Slides>9</Slides>
  <Notes>9</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Open Sans</vt:lpstr>
      <vt:lpstr>Times New Roman</vt:lpstr>
      <vt:lpstr>Arial</vt:lpstr>
      <vt:lpstr>Garamond</vt:lpstr>
      <vt:lpstr>Arial</vt:lpstr>
      <vt:lpstr>Calibri</vt:lpstr>
      <vt:lpstr>Organic</vt:lpstr>
      <vt:lpstr>Chuth Ber Sola Maji Kiosk   A study of water recontamination  in the household</vt:lpstr>
      <vt:lpstr> My road to Kisumu!</vt:lpstr>
      <vt:lpstr>My Research Question ......</vt:lpstr>
      <vt:lpstr>Shaping the research</vt:lpstr>
      <vt:lpstr>1. Approach – Home Ethnography</vt:lpstr>
      <vt:lpstr>2. Approach – Kiosk Observations</vt:lpstr>
      <vt:lpstr>3. Approach – Boda Boda Delivery</vt:lpstr>
      <vt:lpstr>4. Approach – Focus Groups </vt:lpstr>
      <vt:lpstr>Methods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“Global” in Global Communication and Media Studies</dc:title>
  <dc:creator>Patricia Dowling</dc:creator>
  <cp:lastModifiedBy>Patricia Dowling</cp:lastModifiedBy>
  <cp:revision>1</cp:revision>
  <dcterms:modified xsi:type="dcterms:W3CDTF">2023-05-08T04:18:31Z</dcterms:modified>
</cp:coreProperties>
</file>