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44" r:id="rId1"/>
  </p:sldMasterIdLst>
  <p:notesMasterIdLst>
    <p:notesMasterId r:id="rId16"/>
  </p:notesMasterIdLst>
  <p:sldIdLst>
    <p:sldId id="256" r:id="rId2"/>
    <p:sldId id="276" r:id="rId3"/>
    <p:sldId id="257" r:id="rId4"/>
    <p:sldId id="284" r:id="rId5"/>
    <p:sldId id="283" r:id="rId6"/>
    <p:sldId id="282" r:id="rId7"/>
    <p:sldId id="275" r:id="rId8"/>
    <p:sldId id="288" r:id="rId9"/>
    <p:sldId id="289" r:id="rId10"/>
    <p:sldId id="285" r:id="rId11"/>
    <p:sldId id="291" r:id="rId12"/>
    <p:sldId id="286" r:id="rId13"/>
    <p:sldId id="290" r:id="rId14"/>
    <p:sldId id="278"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Garamond" panose="02020404030301010803" pitchFamily="18" charset="0"/>
      <p:regular r:id="rId21"/>
      <p:bold r:id="rId22"/>
      <p:italic r:id="rId23"/>
    </p:embeddedFont>
    <p:embeddedFont>
      <p:font typeface="Open Sans" panose="020B0606030504020204" pitchFamily="34" charset="0"/>
      <p:regular r:id="rId24"/>
      <p:bold r:id="rId25"/>
      <p:italic r:id="rId26"/>
      <p:boldItalic r:id="rId27"/>
    </p:embeddedFont>
    <p:embeddedFont>
      <p:font typeface="PT Sans Narrow" panose="020B0506020203020204" pitchFamily="34" charset="0"/>
      <p:regular r:id="rId28"/>
      <p:bold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4DB3C57-27AC-44FB-8988-7D44F4BB8DE0}">
          <p14:sldIdLst>
            <p14:sldId id="256"/>
            <p14:sldId id="276"/>
            <p14:sldId id="257"/>
            <p14:sldId id="284"/>
            <p14:sldId id="283"/>
            <p14:sldId id="282"/>
            <p14:sldId id="275"/>
            <p14:sldId id="288"/>
            <p14:sldId id="289"/>
            <p14:sldId id="285"/>
            <p14:sldId id="291"/>
            <p14:sldId id="286"/>
            <p14:sldId id="290"/>
            <p14:sldId id="278"/>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327544C-4CB5-4A5F-BF5E-44EE4A91FA1A}">
  <a:tblStyle styleId="{7327544C-4CB5-4A5F-BF5E-44EE4A91FA1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438" autoAdjust="0"/>
  </p:normalViewPr>
  <p:slideViewPr>
    <p:cSldViewPr snapToGrid="0">
      <p:cViewPr varScale="1">
        <p:scale>
          <a:sx n="129" d="100"/>
          <a:sy n="129" d="100"/>
        </p:scale>
        <p:origin x="1104" y="13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ia Dowling" userId="1db47672a757c54b" providerId="LiveId" clId="{67F2595D-9AE1-4C1A-AD30-F5D0F741AFB4}"/>
    <pc:docChg chg="modSld">
      <pc:chgData name="Patricia Dowling" userId="1db47672a757c54b" providerId="LiveId" clId="{67F2595D-9AE1-4C1A-AD30-F5D0F741AFB4}" dt="2022-10-25T03:59:14.845" v="66" actId="20577"/>
      <pc:docMkLst>
        <pc:docMk/>
      </pc:docMkLst>
      <pc:sldChg chg="modSp mod">
        <pc:chgData name="Patricia Dowling" userId="1db47672a757c54b" providerId="LiveId" clId="{67F2595D-9AE1-4C1A-AD30-F5D0F741AFB4}" dt="2022-10-25T03:59:14.845" v="66" actId="20577"/>
        <pc:sldMkLst>
          <pc:docMk/>
          <pc:sldMk cId="0" sldId="270"/>
        </pc:sldMkLst>
        <pc:spChg chg="mod">
          <ac:chgData name="Patricia Dowling" userId="1db47672a757c54b" providerId="LiveId" clId="{67F2595D-9AE1-4C1A-AD30-F5D0F741AFB4}" dt="2022-10-25T03:59:14.845" v="66" actId="20577"/>
          <ac:spMkLst>
            <pc:docMk/>
            <pc:sldMk cId="0" sldId="270"/>
            <ac:spMk id="207" creationId="{00000000-0000-0000-0000-000000000000}"/>
          </ac:spMkLst>
        </pc:spChg>
      </pc:sldChg>
    </pc:docChg>
  </pc:docChgLst>
  <pc:docChgLst>
    <pc:chgData name="Patricia Dowling" userId="1db47672a757c54b" providerId="LiveId" clId="{3E11DAC0-8F6D-4FE5-9F79-A94952EB7E6E}"/>
    <pc:docChg chg="custSel addSld delSld modSld sldOrd delSection modSection">
      <pc:chgData name="Patricia Dowling" userId="1db47672a757c54b" providerId="LiveId" clId="{3E11DAC0-8F6D-4FE5-9F79-A94952EB7E6E}" dt="2023-04-13T19:22:22.191" v="4314" actId="17851"/>
      <pc:docMkLst>
        <pc:docMk/>
      </pc:docMkLst>
      <pc:sldChg chg="modSp mod modNotesTx">
        <pc:chgData name="Patricia Dowling" userId="1db47672a757c54b" providerId="LiveId" clId="{3E11DAC0-8F6D-4FE5-9F79-A94952EB7E6E}" dt="2023-04-11T08:34:26.702" v="3970"/>
        <pc:sldMkLst>
          <pc:docMk/>
          <pc:sldMk cId="0" sldId="256"/>
        </pc:sldMkLst>
        <pc:spChg chg="mod">
          <ac:chgData name="Patricia Dowling" userId="1db47672a757c54b" providerId="LiveId" clId="{3E11DAC0-8F6D-4FE5-9F79-A94952EB7E6E}" dt="2023-04-11T08:34:16.166" v="3969" actId="20577"/>
          <ac:spMkLst>
            <pc:docMk/>
            <pc:sldMk cId="0" sldId="256"/>
            <ac:spMk id="66" creationId="{00000000-0000-0000-0000-000000000000}"/>
          </ac:spMkLst>
        </pc:spChg>
        <pc:spChg chg="mod">
          <ac:chgData name="Patricia Dowling" userId="1db47672a757c54b" providerId="LiveId" clId="{3E11DAC0-8F6D-4FE5-9F79-A94952EB7E6E}" dt="2023-04-03T18:17:19.718" v="411" actId="20577"/>
          <ac:spMkLst>
            <pc:docMk/>
            <pc:sldMk cId="0" sldId="256"/>
            <ac:spMk id="67" creationId="{00000000-0000-0000-0000-000000000000}"/>
          </ac:spMkLst>
        </pc:spChg>
      </pc:sldChg>
      <pc:sldChg chg="addSp delSp modSp mod ord modNotesTx">
        <pc:chgData name="Patricia Dowling" userId="1db47672a757c54b" providerId="LiveId" clId="{3E11DAC0-8F6D-4FE5-9F79-A94952EB7E6E}" dt="2023-04-11T08:37:46.131" v="3992" actId="20577"/>
        <pc:sldMkLst>
          <pc:docMk/>
          <pc:sldMk cId="0" sldId="257"/>
        </pc:sldMkLst>
        <pc:spChg chg="mod">
          <ac:chgData name="Patricia Dowling" userId="1db47672a757c54b" providerId="LiveId" clId="{3E11DAC0-8F6D-4FE5-9F79-A94952EB7E6E}" dt="2023-04-11T08:37:28.431" v="3989" actId="20577"/>
          <ac:spMkLst>
            <pc:docMk/>
            <pc:sldMk cId="0" sldId="257"/>
            <ac:spMk id="4" creationId="{BFB22F6C-72C0-DEA8-859A-9B4BF7B1F4A2}"/>
          </ac:spMkLst>
        </pc:spChg>
        <pc:spChg chg="mod">
          <ac:chgData name="Patricia Dowling" userId="1db47672a757c54b" providerId="LiveId" clId="{3E11DAC0-8F6D-4FE5-9F79-A94952EB7E6E}" dt="2023-04-03T18:57:10.707" v="1306" actId="1036"/>
          <ac:spMkLst>
            <pc:docMk/>
            <pc:sldMk cId="0" sldId="257"/>
            <ac:spMk id="72" creationId="{00000000-0000-0000-0000-000000000000}"/>
          </ac:spMkLst>
        </pc:spChg>
        <pc:picChg chg="add mod">
          <ac:chgData name="Patricia Dowling" userId="1db47672a757c54b" providerId="LiveId" clId="{3E11DAC0-8F6D-4FE5-9F79-A94952EB7E6E}" dt="2023-04-05T07:52:53.556" v="1625" actId="14100"/>
          <ac:picMkLst>
            <pc:docMk/>
            <pc:sldMk cId="0" sldId="257"/>
            <ac:picMk id="3" creationId="{FC5EF136-B02F-EC0D-01BF-EBE37B9ECF5C}"/>
          </ac:picMkLst>
        </pc:picChg>
        <pc:picChg chg="del">
          <ac:chgData name="Patricia Dowling" userId="1db47672a757c54b" providerId="LiveId" clId="{3E11DAC0-8F6D-4FE5-9F79-A94952EB7E6E}" dt="2023-04-03T18:51:06.937" v="1207" actId="478"/>
          <ac:picMkLst>
            <pc:docMk/>
            <pc:sldMk cId="0" sldId="257"/>
            <ac:picMk id="7" creationId="{C95B6918-BEAB-C1FC-C4C1-5C8FF366FD41}"/>
          </ac:picMkLst>
        </pc:picChg>
      </pc:sldChg>
      <pc:sldChg chg="addSp delSp modSp mod ord modNotesTx">
        <pc:chgData name="Patricia Dowling" userId="1db47672a757c54b" providerId="LiveId" clId="{3E11DAC0-8F6D-4FE5-9F79-A94952EB7E6E}" dt="2023-04-11T08:45:57.401" v="4201"/>
        <pc:sldMkLst>
          <pc:docMk/>
          <pc:sldMk cId="303786361" sldId="275"/>
        </pc:sldMkLst>
        <pc:spChg chg="mod">
          <ac:chgData name="Patricia Dowling" userId="1db47672a757c54b" providerId="LiveId" clId="{3E11DAC0-8F6D-4FE5-9F79-A94952EB7E6E}" dt="2023-04-10T19:45:08.607" v="1886" actId="20577"/>
          <ac:spMkLst>
            <pc:docMk/>
            <pc:sldMk cId="303786361" sldId="275"/>
            <ac:spMk id="4" creationId="{BFB22F6C-72C0-DEA8-859A-9B4BF7B1F4A2}"/>
          </ac:spMkLst>
        </pc:spChg>
        <pc:picChg chg="del">
          <ac:chgData name="Patricia Dowling" userId="1db47672a757c54b" providerId="LiveId" clId="{3E11DAC0-8F6D-4FE5-9F79-A94952EB7E6E}" dt="2023-04-03T18:51:24.134" v="1208" actId="478"/>
          <ac:picMkLst>
            <pc:docMk/>
            <pc:sldMk cId="303786361" sldId="275"/>
            <ac:picMk id="2" creationId="{7AC55D84-A916-2A71-7ECD-E4D6A18D5007}"/>
          </ac:picMkLst>
        </pc:picChg>
        <pc:picChg chg="add mod">
          <ac:chgData name="Patricia Dowling" userId="1db47672a757c54b" providerId="LiveId" clId="{3E11DAC0-8F6D-4FE5-9F79-A94952EB7E6E}" dt="2023-04-03T18:51:45.362" v="1263" actId="1036"/>
          <ac:picMkLst>
            <pc:docMk/>
            <pc:sldMk cId="303786361" sldId="275"/>
            <ac:picMk id="5" creationId="{F3ACCD7A-B0CB-2513-5D66-088FF1BC5E2F}"/>
          </ac:picMkLst>
        </pc:picChg>
      </pc:sldChg>
      <pc:sldChg chg="addSp delSp modSp mod ord modNotesTx">
        <pc:chgData name="Patricia Dowling" userId="1db47672a757c54b" providerId="LiveId" clId="{3E11DAC0-8F6D-4FE5-9F79-A94952EB7E6E}" dt="2023-04-11T09:04:19.666" v="4313"/>
        <pc:sldMkLst>
          <pc:docMk/>
          <pc:sldMk cId="1497950344" sldId="276"/>
        </pc:sldMkLst>
        <pc:spChg chg="mod">
          <ac:chgData name="Patricia Dowling" userId="1db47672a757c54b" providerId="LiveId" clId="{3E11DAC0-8F6D-4FE5-9F79-A94952EB7E6E}" dt="2023-04-11T06:43:28.583" v="3963" actId="20577"/>
          <ac:spMkLst>
            <pc:docMk/>
            <pc:sldMk cId="1497950344" sldId="276"/>
            <ac:spMk id="4" creationId="{BFB22F6C-72C0-DEA8-859A-9B4BF7B1F4A2}"/>
          </ac:spMkLst>
        </pc:spChg>
        <pc:spChg chg="del mod">
          <ac:chgData name="Patricia Dowling" userId="1db47672a757c54b" providerId="LiveId" clId="{3E11DAC0-8F6D-4FE5-9F79-A94952EB7E6E}" dt="2023-04-03T18:19:01.517" v="553" actId="478"/>
          <ac:spMkLst>
            <pc:docMk/>
            <pc:sldMk cId="1497950344" sldId="276"/>
            <ac:spMk id="5" creationId="{4353A9C6-5EE3-FADA-5BF2-2B2A8DB1FF28}"/>
          </ac:spMkLst>
        </pc:spChg>
        <pc:spChg chg="mod">
          <ac:chgData name="Patricia Dowling" userId="1db47672a757c54b" providerId="LiveId" clId="{3E11DAC0-8F6D-4FE5-9F79-A94952EB7E6E}" dt="2023-04-05T08:04:15.688" v="1832" actId="20577"/>
          <ac:spMkLst>
            <pc:docMk/>
            <pc:sldMk cId="1497950344" sldId="276"/>
            <ac:spMk id="72" creationId="{00000000-0000-0000-0000-000000000000}"/>
          </ac:spMkLst>
        </pc:spChg>
        <pc:picChg chg="add mod">
          <ac:chgData name="Patricia Dowling" userId="1db47672a757c54b" providerId="LiveId" clId="{3E11DAC0-8F6D-4FE5-9F79-A94952EB7E6E}" dt="2023-04-11T05:47:21.149" v="3960" actId="1038"/>
          <ac:picMkLst>
            <pc:docMk/>
            <pc:sldMk cId="1497950344" sldId="276"/>
            <ac:picMk id="3" creationId="{7555953F-16EF-C1DB-4DD0-70023100BE6E}"/>
          </ac:picMkLst>
        </pc:picChg>
        <pc:picChg chg="del">
          <ac:chgData name="Patricia Dowling" userId="1db47672a757c54b" providerId="LiveId" clId="{3E11DAC0-8F6D-4FE5-9F79-A94952EB7E6E}" dt="2023-04-03T18:16:13.979" v="350" actId="478"/>
          <ac:picMkLst>
            <pc:docMk/>
            <pc:sldMk cId="1497950344" sldId="276"/>
            <ac:picMk id="3" creationId="{FBE90E3F-7E16-71E6-697C-3D928513D369}"/>
          </ac:picMkLst>
        </pc:picChg>
      </pc:sldChg>
      <pc:sldChg chg="addSp delSp modSp mod ord">
        <pc:chgData name="Patricia Dowling" userId="1db47672a757c54b" providerId="LiveId" clId="{3E11DAC0-8F6D-4FE5-9F79-A94952EB7E6E}" dt="2023-04-11T09:02:27.695" v="4312" actId="1036"/>
        <pc:sldMkLst>
          <pc:docMk/>
          <pc:sldMk cId="1813391603" sldId="278"/>
        </pc:sldMkLst>
        <pc:spChg chg="mod">
          <ac:chgData name="Patricia Dowling" userId="1db47672a757c54b" providerId="LiveId" clId="{3E11DAC0-8F6D-4FE5-9F79-A94952EB7E6E}" dt="2023-04-11T09:02:27.695" v="4312" actId="1036"/>
          <ac:spMkLst>
            <pc:docMk/>
            <pc:sldMk cId="1813391603" sldId="278"/>
            <ac:spMk id="2" creationId="{F4B0F83D-CD29-D9DA-E293-74D55214C021}"/>
          </ac:spMkLst>
        </pc:spChg>
        <pc:spChg chg="mod">
          <ac:chgData name="Patricia Dowling" userId="1db47672a757c54b" providerId="LiveId" clId="{3E11DAC0-8F6D-4FE5-9F79-A94952EB7E6E}" dt="2023-04-11T09:02:22.316" v="4296" actId="1035"/>
          <ac:spMkLst>
            <pc:docMk/>
            <pc:sldMk cId="1813391603" sldId="278"/>
            <ac:spMk id="4" creationId="{BFB22F6C-72C0-DEA8-859A-9B4BF7B1F4A2}"/>
          </ac:spMkLst>
        </pc:spChg>
        <pc:picChg chg="add del mod">
          <ac:chgData name="Patricia Dowling" userId="1db47672a757c54b" providerId="LiveId" clId="{3E11DAC0-8F6D-4FE5-9F79-A94952EB7E6E}" dt="2023-04-03T18:28:49.759" v="1033" actId="478"/>
          <ac:picMkLst>
            <pc:docMk/>
            <pc:sldMk cId="1813391603" sldId="278"/>
            <ac:picMk id="5" creationId="{368DC005-CECA-F874-51A2-88E746B68BC2}"/>
          </ac:picMkLst>
        </pc:picChg>
        <pc:picChg chg="add mod">
          <ac:chgData name="Patricia Dowling" userId="1db47672a757c54b" providerId="LiveId" clId="{3E11DAC0-8F6D-4FE5-9F79-A94952EB7E6E}" dt="2023-04-03T18:47:52.717" v="1131" actId="1076"/>
          <ac:picMkLst>
            <pc:docMk/>
            <pc:sldMk cId="1813391603" sldId="278"/>
            <ac:picMk id="7" creationId="{458511C4-64C4-7C50-3BE5-03BD9FF5C517}"/>
          </ac:picMkLst>
        </pc:picChg>
        <pc:picChg chg="del mod">
          <ac:chgData name="Patricia Dowling" userId="1db47672a757c54b" providerId="LiveId" clId="{3E11DAC0-8F6D-4FE5-9F79-A94952EB7E6E}" dt="2023-04-03T18:25:01.565" v="896" actId="478"/>
          <ac:picMkLst>
            <pc:docMk/>
            <pc:sldMk cId="1813391603" sldId="278"/>
            <ac:picMk id="10" creationId="{CFAD2D24-B7BC-BC73-0830-ED0310C10807}"/>
          </ac:picMkLst>
        </pc:picChg>
      </pc:sldChg>
      <pc:sldChg chg="del">
        <pc:chgData name="Patricia Dowling" userId="1db47672a757c54b" providerId="LiveId" clId="{3E11DAC0-8F6D-4FE5-9F79-A94952EB7E6E}" dt="2023-04-03T18:10:16.416" v="78" actId="47"/>
        <pc:sldMkLst>
          <pc:docMk/>
          <pc:sldMk cId="2551514886" sldId="280"/>
        </pc:sldMkLst>
      </pc:sldChg>
      <pc:sldChg chg="del">
        <pc:chgData name="Patricia Dowling" userId="1db47672a757c54b" providerId="LiveId" clId="{3E11DAC0-8F6D-4FE5-9F79-A94952EB7E6E}" dt="2023-04-03T18:10:26.124" v="79" actId="47"/>
        <pc:sldMkLst>
          <pc:docMk/>
          <pc:sldMk cId="2106543665" sldId="281"/>
        </pc:sldMkLst>
      </pc:sldChg>
      <pc:sldChg chg="addSp modSp mod modNotesTx">
        <pc:chgData name="Patricia Dowling" userId="1db47672a757c54b" providerId="LiveId" clId="{3E11DAC0-8F6D-4FE5-9F79-A94952EB7E6E}" dt="2023-04-11T08:43:22.346" v="3999" actId="20577"/>
        <pc:sldMkLst>
          <pc:docMk/>
          <pc:sldMk cId="2753825715" sldId="282"/>
        </pc:sldMkLst>
        <pc:spChg chg="mod">
          <ac:chgData name="Patricia Dowling" userId="1db47672a757c54b" providerId="LiveId" clId="{3E11DAC0-8F6D-4FE5-9F79-A94952EB7E6E}" dt="2023-04-05T08:02:03.367" v="1770" actId="20577"/>
          <ac:spMkLst>
            <pc:docMk/>
            <pc:sldMk cId="2753825715" sldId="282"/>
            <ac:spMk id="4" creationId="{BFB22F6C-72C0-DEA8-859A-9B4BF7B1F4A2}"/>
          </ac:spMkLst>
        </pc:spChg>
        <pc:spChg chg="mod">
          <ac:chgData name="Patricia Dowling" userId="1db47672a757c54b" providerId="LiveId" clId="{3E11DAC0-8F6D-4FE5-9F79-A94952EB7E6E}" dt="2023-04-03T18:21:53.085" v="690" actId="20577"/>
          <ac:spMkLst>
            <pc:docMk/>
            <pc:sldMk cId="2753825715" sldId="282"/>
            <ac:spMk id="72" creationId="{00000000-0000-0000-0000-000000000000}"/>
          </ac:spMkLst>
        </pc:spChg>
        <pc:picChg chg="add mod">
          <ac:chgData name="Patricia Dowling" userId="1db47672a757c54b" providerId="LiveId" clId="{3E11DAC0-8F6D-4FE5-9F79-A94952EB7E6E}" dt="2023-04-03T18:13:13.333" v="306" actId="1076"/>
          <ac:picMkLst>
            <pc:docMk/>
            <pc:sldMk cId="2753825715" sldId="282"/>
            <ac:picMk id="2" creationId="{7B764A36-2651-FF07-A398-3051D6479985}"/>
          </ac:picMkLst>
        </pc:picChg>
        <pc:picChg chg="mod">
          <ac:chgData name="Patricia Dowling" userId="1db47672a757c54b" providerId="LiveId" clId="{3E11DAC0-8F6D-4FE5-9F79-A94952EB7E6E}" dt="2023-04-05T08:02:08.532" v="1805" actId="1038"/>
          <ac:picMkLst>
            <pc:docMk/>
            <pc:sldMk cId="2753825715" sldId="282"/>
            <ac:picMk id="20" creationId="{716D0712-5EC2-0BB0-6010-0871CFEC84DB}"/>
          </ac:picMkLst>
        </pc:picChg>
        <pc:picChg chg="mod">
          <ac:chgData name="Patricia Dowling" userId="1db47672a757c54b" providerId="LiveId" clId="{3E11DAC0-8F6D-4FE5-9F79-A94952EB7E6E}" dt="2023-04-03T18:12:34.442" v="250" actId="1038"/>
          <ac:picMkLst>
            <pc:docMk/>
            <pc:sldMk cId="2753825715" sldId="282"/>
            <ac:picMk id="21" creationId="{F286E2DA-C58A-45B0-B5E7-A7093D4A4C80}"/>
          </ac:picMkLst>
        </pc:picChg>
      </pc:sldChg>
      <pc:sldChg chg="ord modNotesTx">
        <pc:chgData name="Patricia Dowling" userId="1db47672a757c54b" providerId="LiveId" clId="{3E11DAC0-8F6D-4FE5-9F79-A94952EB7E6E}" dt="2023-04-11T08:42:49.453" v="3995"/>
        <pc:sldMkLst>
          <pc:docMk/>
          <pc:sldMk cId="419860002" sldId="283"/>
        </pc:sldMkLst>
      </pc:sldChg>
      <pc:sldChg chg="modSp ord modNotesTx">
        <pc:chgData name="Patricia Dowling" userId="1db47672a757c54b" providerId="LiveId" clId="{3E11DAC0-8F6D-4FE5-9F79-A94952EB7E6E}" dt="2023-04-11T08:38:04.640" v="3994" actId="20577"/>
        <pc:sldMkLst>
          <pc:docMk/>
          <pc:sldMk cId="873435433" sldId="284"/>
        </pc:sldMkLst>
        <pc:graphicFrameChg chg="mod">
          <ac:chgData name="Patricia Dowling" userId="1db47672a757c54b" providerId="LiveId" clId="{3E11DAC0-8F6D-4FE5-9F79-A94952EB7E6E}" dt="2023-04-03T18:20:55.491" v="671"/>
          <ac:graphicFrameMkLst>
            <pc:docMk/>
            <pc:sldMk cId="873435433" sldId="284"/>
            <ac:graphicFrameMk id="2" creationId="{8724C7DF-7B6F-B114-F61E-F22F5DDCD7C8}"/>
          </ac:graphicFrameMkLst>
        </pc:graphicFrameChg>
      </pc:sldChg>
      <pc:sldChg chg="addSp delSp modSp add mod ord modNotesTx">
        <pc:chgData name="Patricia Dowling" userId="1db47672a757c54b" providerId="LiveId" clId="{3E11DAC0-8F6D-4FE5-9F79-A94952EB7E6E}" dt="2023-04-11T09:00:16.029" v="4221" actId="20577"/>
        <pc:sldMkLst>
          <pc:docMk/>
          <pc:sldMk cId="34772278" sldId="285"/>
        </pc:sldMkLst>
        <pc:spChg chg="del">
          <ac:chgData name="Patricia Dowling" userId="1db47672a757c54b" providerId="LiveId" clId="{3E11DAC0-8F6D-4FE5-9F79-A94952EB7E6E}" dt="2023-04-03T18:29:02.708" v="1039" actId="478"/>
          <ac:spMkLst>
            <pc:docMk/>
            <pc:sldMk cId="34772278" sldId="285"/>
            <ac:spMk id="2" creationId="{F4B0F83D-CD29-D9DA-E293-74D55214C021}"/>
          </ac:spMkLst>
        </pc:spChg>
        <pc:spChg chg="del mod">
          <ac:chgData name="Patricia Dowling" userId="1db47672a757c54b" providerId="LiveId" clId="{3E11DAC0-8F6D-4FE5-9F79-A94952EB7E6E}" dt="2023-04-03T18:28:57.683" v="1037" actId="478"/>
          <ac:spMkLst>
            <pc:docMk/>
            <pc:sldMk cId="34772278" sldId="285"/>
            <ac:spMk id="4" creationId="{BFB22F6C-72C0-DEA8-859A-9B4BF7B1F4A2}"/>
          </ac:spMkLst>
        </pc:spChg>
        <pc:spChg chg="add del mod">
          <ac:chgData name="Patricia Dowling" userId="1db47672a757c54b" providerId="LiveId" clId="{3E11DAC0-8F6D-4FE5-9F79-A94952EB7E6E}" dt="2023-04-03T18:49:45.109" v="1206" actId="478"/>
          <ac:spMkLst>
            <pc:docMk/>
            <pc:sldMk cId="34772278" sldId="285"/>
            <ac:spMk id="6" creationId="{47957858-3128-F351-AD09-753947DC1F03}"/>
          </ac:spMkLst>
        </pc:spChg>
        <pc:spChg chg="del">
          <ac:chgData name="Patricia Dowling" userId="1db47672a757c54b" providerId="LiveId" clId="{3E11DAC0-8F6D-4FE5-9F79-A94952EB7E6E}" dt="2023-04-03T18:28:53.565" v="1035" actId="478"/>
          <ac:spMkLst>
            <pc:docMk/>
            <pc:sldMk cId="34772278" sldId="285"/>
            <ac:spMk id="72" creationId="{00000000-0000-0000-0000-000000000000}"/>
          </ac:spMkLst>
        </pc:spChg>
        <pc:picChg chg="mod">
          <ac:chgData name="Patricia Dowling" userId="1db47672a757c54b" providerId="LiveId" clId="{3E11DAC0-8F6D-4FE5-9F79-A94952EB7E6E}" dt="2023-04-05T07:56:42.144" v="1686" actId="14100"/>
          <ac:picMkLst>
            <pc:docMk/>
            <pc:sldMk cId="34772278" sldId="285"/>
            <ac:picMk id="5" creationId="{368DC005-CECA-F874-51A2-88E746B68BC2}"/>
          </ac:picMkLst>
        </pc:picChg>
      </pc:sldChg>
      <pc:sldChg chg="addSp delSp modSp add mod ord">
        <pc:chgData name="Patricia Dowling" userId="1db47672a757c54b" providerId="LiveId" clId="{3E11DAC0-8F6D-4FE5-9F79-A94952EB7E6E}" dt="2023-04-11T09:01:28.036" v="4249" actId="20577"/>
        <pc:sldMkLst>
          <pc:docMk/>
          <pc:sldMk cId="3484392720" sldId="286"/>
        </pc:sldMkLst>
        <pc:spChg chg="mod">
          <ac:chgData name="Patricia Dowling" userId="1db47672a757c54b" providerId="LiveId" clId="{3E11DAC0-8F6D-4FE5-9F79-A94952EB7E6E}" dt="2023-04-11T09:01:28.036" v="4249" actId="20577"/>
          <ac:spMkLst>
            <pc:docMk/>
            <pc:sldMk cId="3484392720" sldId="286"/>
            <ac:spMk id="4" creationId="{BFB22F6C-72C0-DEA8-859A-9B4BF7B1F4A2}"/>
          </ac:spMkLst>
        </pc:spChg>
        <pc:spChg chg="mod">
          <ac:chgData name="Patricia Dowling" userId="1db47672a757c54b" providerId="LiveId" clId="{3E11DAC0-8F6D-4FE5-9F79-A94952EB7E6E}" dt="2023-04-04T08:28:59.861" v="1557" actId="20577"/>
          <ac:spMkLst>
            <pc:docMk/>
            <pc:sldMk cId="3484392720" sldId="286"/>
            <ac:spMk id="72" creationId="{00000000-0000-0000-0000-000000000000}"/>
          </ac:spMkLst>
        </pc:spChg>
        <pc:picChg chg="del">
          <ac:chgData name="Patricia Dowling" userId="1db47672a757c54b" providerId="LiveId" clId="{3E11DAC0-8F6D-4FE5-9F79-A94952EB7E6E}" dt="2023-04-03T18:31:56.639" v="1069" actId="478"/>
          <ac:picMkLst>
            <pc:docMk/>
            <pc:sldMk cId="3484392720" sldId="286"/>
            <ac:picMk id="2" creationId="{7AC55D84-A916-2A71-7ECD-E4D6A18D5007}"/>
          </ac:picMkLst>
        </pc:picChg>
        <pc:picChg chg="add del mod">
          <ac:chgData name="Patricia Dowling" userId="1db47672a757c54b" providerId="LiveId" clId="{3E11DAC0-8F6D-4FE5-9F79-A94952EB7E6E}" dt="2023-04-05T07:54:18.003" v="1647" actId="21"/>
          <ac:picMkLst>
            <pc:docMk/>
            <pc:sldMk cId="3484392720" sldId="286"/>
            <ac:picMk id="3" creationId="{FB3026FA-C668-3C0F-6F34-B36B4FA2DB87}"/>
          </ac:picMkLst>
        </pc:picChg>
        <pc:picChg chg="add del mod">
          <ac:chgData name="Patricia Dowling" userId="1db47672a757c54b" providerId="LiveId" clId="{3E11DAC0-8F6D-4FE5-9F79-A94952EB7E6E}" dt="2023-04-04T08:28:51.339" v="1542" actId="478"/>
          <ac:picMkLst>
            <pc:docMk/>
            <pc:sldMk cId="3484392720" sldId="286"/>
            <ac:picMk id="5" creationId="{C2606FFB-4D8B-C8E1-234C-3BC8B1AAE92A}"/>
          </ac:picMkLst>
        </pc:picChg>
        <pc:picChg chg="add mod">
          <ac:chgData name="Patricia Dowling" userId="1db47672a757c54b" providerId="LiveId" clId="{3E11DAC0-8F6D-4FE5-9F79-A94952EB7E6E}" dt="2023-04-05T07:55:06.046" v="1651" actId="1076"/>
          <ac:picMkLst>
            <pc:docMk/>
            <pc:sldMk cId="3484392720" sldId="286"/>
            <ac:picMk id="6" creationId="{FDE1EE42-DC7F-6A4D-0883-9226CCBE15E8}"/>
          </ac:picMkLst>
        </pc:picChg>
        <pc:picChg chg="add del mod">
          <ac:chgData name="Patricia Dowling" userId="1db47672a757c54b" providerId="LiveId" clId="{3E11DAC0-8F6D-4FE5-9F79-A94952EB7E6E}" dt="2023-04-04T08:28:53.127" v="1543" actId="478"/>
          <ac:picMkLst>
            <pc:docMk/>
            <pc:sldMk cId="3484392720" sldId="286"/>
            <ac:picMk id="7" creationId="{5621C0CE-64FF-4A7B-D1EE-8129AE8DDAE7}"/>
          </ac:picMkLst>
        </pc:picChg>
      </pc:sldChg>
      <pc:sldChg chg="delSp add del mod">
        <pc:chgData name="Patricia Dowling" userId="1db47672a757c54b" providerId="LiveId" clId="{3E11DAC0-8F6D-4FE5-9F79-A94952EB7E6E}" dt="2023-04-03T19:02:11.280" v="1487" actId="47"/>
        <pc:sldMkLst>
          <pc:docMk/>
          <pc:sldMk cId="3830665116" sldId="287"/>
        </pc:sldMkLst>
        <pc:picChg chg="del">
          <ac:chgData name="Patricia Dowling" userId="1db47672a757c54b" providerId="LiveId" clId="{3E11DAC0-8F6D-4FE5-9F79-A94952EB7E6E}" dt="2023-04-03T18:31:54.293" v="1068" actId="478"/>
          <ac:picMkLst>
            <pc:docMk/>
            <pc:sldMk cId="3830665116" sldId="287"/>
            <ac:picMk id="2" creationId="{7AC55D84-A916-2A71-7ECD-E4D6A18D5007}"/>
          </ac:picMkLst>
        </pc:picChg>
      </pc:sldChg>
      <pc:sldChg chg="modSp add mod ord modNotesTx">
        <pc:chgData name="Patricia Dowling" userId="1db47672a757c54b" providerId="LiveId" clId="{3E11DAC0-8F6D-4FE5-9F79-A94952EB7E6E}" dt="2023-04-11T08:54:58.390" v="4202"/>
        <pc:sldMkLst>
          <pc:docMk/>
          <pc:sldMk cId="1780296191" sldId="288"/>
        </pc:sldMkLst>
        <pc:spChg chg="mod">
          <ac:chgData name="Patricia Dowling" userId="1db47672a757c54b" providerId="LiveId" clId="{3E11DAC0-8F6D-4FE5-9F79-A94952EB7E6E}" dt="2023-04-10T20:02:31.164" v="3121" actId="14100"/>
          <ac:spMkLst>
            <pc:docMk/>
            <pc:sldMk cId="1780296191" sldId="288"/>
            <ac:spMk id="4" creationId="{BFB22F6C-72C0-DEA8-859A-9B4BF7B1F4A2}"/>
          </ac:spMkLst>
        </pc:spChg>
        <pc:spChg chg="mod">
          <ac:chgData name="Patricia Dowling" userId="1db47672a757c54b" providerId="LiveId" clId="{3E11DAC0-8F6D-4FE5-9F79-A94952EB7E6E}" dt="2023-04-04T08:28:17.140" v="1515" actId="20577"/>
          <ac:spMkLst>
            <pc:docMk/>
            <pc:sldMk cId="1780296191" sldId="288"/>
            <ac:spMk id="72" creationId="{00000000-0000-0000-0000-000000000000}"/>
          </ac:spMkLst>
        </pc:spChg>
      </pc:sldChg>
      <pc:sldChg chg="addSp delSp modSp add mod ord">
        <pc:chgData name="Patricia Dowling" userId="1db47672a757c54b" providerId="LiveId" clId="{3E11DAC0-8F6D-4FE5-9F79-A94952EB7E6E}" dt="2023-04-11T09:00:00.276" v="4208"/>
        <pc:sldMkLst>
          <pc:docMk/>
          <pc:sldMk cId="3287947320" sldId="289"/>
        </pc:sldMkLst>
        <pc:spChg chg="add mod">
          <ac:chgData name="Patricia Dowling" userId="1db47672a757c54b" providerId="LiveId" clId="{3E11DAC0-8F6D-4FE5-9F79-A94952EB7E6E}" dt="2023-04-11T09:00:00.276" v="4208"/>
          <ac:spMkLst>
            <pc:docMk/>
            <pc:sldMk cId="3287947320" sldId="289"/>
            <ac:spMk id="2" creationId="{B4114DF5-F414-147A-AD1C-0B25EC477606}"/>
          </ac:spMkLst>
        </pc:spChg>
        <pc:spChg chg="del mod">
          <ac:chgData name="Patricia Dowling" userId="1db47672a757c54b" providerId="LiveId" clId="{3E11DAC0-8F6D-4FE5-9F79-A94952EB7E6E}" dt="2023-04-11T08:59:59.593" v="4207" actId="478"/>
          <ac:spMkLst>
            <pc:docMk/>
            <pc:sldMk cId="3287947320" sldId="289"/>
            <ac:spMk id="4" creationId="{BFB22F6C-72C0-DEA8-859A-9B4BF7B1F4A2}"/>
          </ac:spMkLst>
        </pc:spChg>
        <pc:spChg chg="mod">
          <ac:chgData name="Patricia Dowling" userId="1db47672a757c54b" providerId="LiveId" clId="{3E11DAC0-8F6D-4FE5-9F79-A94952EB7E6E}" dt="2023-04-04T08:28:40.784" v="1541" actId="20577"/>
          <ac:spMkLst>
            <pc:docMk/>
            <pc:sldMk cId="3287947320" sldId="289"/>
            <ac:spMk id="72" creationId="{00000000-0000-0000-0000-000000000000}"/>
          </ac:spMkLst>
        </pc:spChg>
        <pc:picChg chg="add mod">
          <ac:chgData name="Patricia Dowling" userId="1db47672a757c54b" providerId="LiveId" clId="{3E11DAC0-8F6D-4FE5-9F79-A94952EB7E6E}" dt="2023-04-04T08:30:24.968" v="1565" actId="1076"/>
          <ac:picMkLst>
            <pc:docMk/>
            <pc:sldMk cId="3287947320" sldId="289"/>
            <ac:picMk id="3" creationId="{A60B9E70-C185-D68F-9163-8D086368A299}"/>
          </ac:picMkLst>
        </pc:picChg>
        <pc:picChg chg="del">
          <ac:chgData name="Patricia Dowling" userId="1db47672a757c54b" providerId="LiveId" clId="{3E11DAC0-8F6D-4FE5-9F79-A94952EB7E6E}" dt="2023-04-04T08:27:24.209" v="1488" actId="478"/>
          <ac:picMkLst>
            <pc:docMk/>
            <pc:sldMk cId="3287947320" sldId="289"/>
            <ac:picMk id="5" creationId="{C2606FFB-4D8B-C8E1-234C-3BC8B1AAE92A}"/>
          </ac:picMkLst>
        </pc:picChg>
        <pc:picChg chg="del">
          <ac:chgData name="Patricia Dowling" userId="1db47672a757c54b" providerId="LiveId" clId="{3E11DAC0-8F6D-4FE5-9F79-A94952EB7E6E}" dt="2023-04-04T08:27:26.285" v="1489" actId="478"/>
          <ac:picMkLst>
            <pc:docMk/>
            <pc:sldMk cId="3287947320" sldId="289"/>
            <ac:picMk id="7" creationId="{5621C0CE-64FF-4A7B-D1EE-8129AE8DDAE7}"/>
          </ac:picMkLst>
        </pc:picChg>
        <pc:picChg chg="add mod">
          <ac:chgData name="Patricia Dowling" userId="1db47672a757c54b" providerId="LiveId" clId="{3E11DAC0-8F6D-4FE5-9F79-A94952EB7E6E}" dt="2023-04-04T08:30:18.755" v="1563" actId="1076"/>
          <ac:picMkLst>
            <pc:docMk/>
            <pc:sldMk cId="3287947320" sldId="289"/>
            <ac:picMk id="8" creationId="{C565BC67-45E1-77F2-BED4-9F48E0B95C17}"/>
          </ac:picMkLst>
        </pc:picChg>
      </pc:sldChg>
      <pc:sldChg chg="addSp delSp modSp add mod ord modNotesTx">
        <pc:chgData name="Patricia Dowling" userId="1db47672a757c54b" providerId="LiveId" clId="{3E11DAC0-8F6D-4FE5-9F79-A94952EB7E6E}" dt="2023-04-10T19:59:48.622" v="2886" actId="20577"/>
        <pc:sldMkLst>
          <pc:docMk/>
          <pc:sldMk cId="176871669" sldId="290"/>
        </pc:sldMkLst>
        <pc:spChg chg="mod">
          <ac:chgData name="Patricia Dowling" userId="1db47672a757c54b" providerId="LiveId" clId="{3E11DAC0-8F6D-4FE5-9F79-A94952EB7E6E}" dt="2023-04-10T19:59:48.622" v="2886" actId="20577"/>
          <ac:spMkLst>
            <pc:docMk/>
            <pc:sldMk cId="176871669" sldId="290"/>
            <ac:spMk id="4" creationId="{BFB22F6C-72C0-DEA8-859A-9B4BF7B1F4A2}"/>
          </ac:spMkLst>
        </pc:spChg>
        <pc:spChg chg="mod">
          <ac:chgData name="Patricia Dowling" userId="1db47672a757c54b" providerId="LiveId" clId="{3E11DAC0-8F6D-4FE5-9F79-A94952EB7E6E}" dt="2023-04-05T07:54:04.359" v="1643" actId="20577"/>
          <ac:spMkLst>
            <pc:docMk/>
            <pc:sldMk cId="176871669" sldId="290"/>
            <ac:spMk id="72" creationId="{00000000-0000-0000-0000-000000000000}"/>
          </ac:spMkLst>
        </pc:spChg>
        <pc:picChg chg="add mod">
          <ac:chgData name="Patricia Dowling" userId="1db47672a757c54b" providerId="LiveId" clId="{3E11DAC0-8F6D-4FE5-9F79-A94952EB7E6E}" dt="2023-04-10T19:58:48.256" v="2873" actId="1076"/>
          <ac:picMkLst>
            <pc:docMk/>
            <pc:sldMk cId="176871669" sldId="290"/>
            <ac:picMk id="2" creationId="{4F196E70-16BB-F9DB-E104-A80A6963FB8C}"/>
          </ac:picMkLst>
        </pc:picChg>
        <pc:picChg chg="del">
          <ac:chgData name="Patricia Dowling" userId="1db47672a757c54b" providerId="LiveId" clId="{3E11DAC0-8F6D-4FE5-9F79-A94952EB7E6E}" dt="2023-04-05T07:54:07.562" v="1644" actId="478"/>
          <ac:picMkLst>
            <pc:docMk/>
            <pc:sldMk cId="176871669" sldId="290"/>
            <ac:picMk id="5" creationId="{F3ACCD7A-B0CB-2513-5D66-088FF1BC5E2F}"/>
          </ac:picMkLst>
        </pc:picChg>
      </pc:sldChg>
      <pc:sldChg chg="addSp delSp modSp add mod ord modNotesTx">
        <pc:chgData name="Patricia Dowling" userId="1db47672a757c54b" providerId="LiveId" clId="{3E11DAC0-8F6D-4FE5-9F79-A94952EB7E6E}" dt="2023-04-11T09:00:21.259" v="4236" actId="20577"/>
        <pc:sldMkLst>
          <pc:docMk/>
          <pc:sldMk cId="3767620402" sldId="291"/>
        </pc:sldMkLst>
        <pc:picChg chg="add mod">
          <ac:chgData name="Patricia Dowling" userId="1db47672a757c54b" providerId="LiveId" clId="{3E11DAC0-8F6D-4FE5-9F79-A94952EB7E6E}" dt="2023-04-05T07:56:51.893" v="1687" actId="14100"/>
          <ac:picMkLst>
            <pc:docMk/>
            <pc:sldMk cId="3767620402" sldId="291"/>
            <ac:picMk id="3" creationId="{8B8C1758-3EAB-3F45-E7DD-9C3D313BAE36}"/>
          </ac:picMkLst>
        </pc:picChg>
        <pc:picChg chg="del">
          <ac:chgData name="Patricia Dowling" userId="1db47672a757c54b" providerId="LiveId" clId="{3E11DAC0-8F6D-4FE5-9F79-A94952EB7E6E}" dt="2023-04-05T07:56:00.403" v="1656" actId="478"/>
          <ac:picMkLst>
            <pc:docMk/>
            <pc:sldMk cId="3767620402" sldId="291"/>
            <ac:picMk id="5" creationId="{368DC005-CECA-F874-51A2-88E746B68BC2}"/>
          </ac:picMkLst>
        </pc:picChg>
      </pc:sldChg>
      <pc:sldChg chg="delSp add del mod">
        <pc:chgData name="Patricia Dowling" userId="1db47672a757c54b" providerId="LiveId" clId="{3E11DAC0-8F6D-4FE5-9F79-A94952EB7E6E}" dt="2023-04-05T07:55:28.348" v="1654" actId="47"/>
        <pc:sldMkLst>
          <pc:docMk/>
          <pc:sldMk cId="3985429432" sldId="291"/>
        </pc:sldMkLst>
        <pc:picChg chg="del">
          <ac:chgData name="Patricia Dowling" userId="1db47672a757c54b" providerId="LiveId" clId="{3E11DAC0-8F6D-4FE5-9F79-A94952EB7E6E}" dt="2023-04-05T07:54:09.922" v="1646" actId="478"/>
          <ac:picMkLst>
            <pc:docMk/>
            <pc:sldMk cId="3985429432" sldId="291"/>
            <ac:picMk id="5" creationId="{F3ACCD7A-B0CB-2513-5D66-088FF1BC5E2F}"/>
          </ac:picMkLst>
        </pc:picChg>
      </pc:sldChg>
      <pc:sldChg chg="add del">
        <pc:chgData name="Patricia Dowling" userId="1db47672a757c54b" providerId="LiveId" clId="{3E11DAC0-8F6D-4FE5-9F79-A94952EB7E6E}" dt="2023-04-05T07:55:17.022" v="1653" actId="47"/>
        <pc:sldMkLst>
          <pc:docMk/>
          <pc:sldMk cId="2569782427" sldId="292"/>
        </pc:sldMkLst>
      </pc:sldChg>
    </pc:docChg>
  </pc:docChgLst>
  <pc:docChgLst>
    <pc:chgData name="Patricia Dowling" userId="1db47672a757c54b" providerId="LiveId" clId="{90D60140-1CE1-43EE-A372-AD7D3F8695A7}"/>
    <pc:docChg chg="undo custSel addSld delSld modSld modMainMaster">
      <pc:chgData name="Patricia Dowling" userId="1db47672a757c54b" providerId="LiveId" clId="{90D60140-1CE1-43EE-A372-AD7D3F8695A7}" dt="2022-12-15T11:55:39.485" v="2506" actId="20577"/>
      <pc:docMkLst>
        <pc:docMk/>
      </pc:docMkLst>
      <pc:sldChg chg="modSp mod">
        <pc:chgData name="Patricia Dowling" userId="1db47672a757c54b" providerId="LiveId" clId="{90D60140-1CE1-43EE-A372-AD7D3F8695A7}" dt="2022-12-14T02:16:05.922" v="2285" actId="313"/>
        <pc:sldMkLst>
          <pc:docMk/>
          <pc:sldMk cId="0" sldId="256"/>
        </pc:sldMkLst>
        <pc:spChg chg="mod">
          <ac:chgData name="Patricia Dowling" userId="1db47672a757c54b" providerId="LiveId" clId="{90D60140-1CE1-43EE-A372-AD7D3F8695A7}" dt="2022-12-14T02:16:05.922" v="2285" actId="313"/>
          <ac:spMkLst>
            <pc:docMk/>
            <pc:sldMk cId="0" sldId="256"/>
            <ac:spMk id="66" creationId="{00000000-0000-0000-0000-000000000000}"/>
          </ac:spMkLst>
        </pc:spChg>
        <pc:spChg chg="mod">
          <ac:chgData name="Patricia Dowling" userId="1db47672a757c54b" providerId="LiveId" clId="{90D60140-1CE1-43EE-A372-AD7D3F8695A7}" dt="2022-12-14T01:46:50.897" v="1736"/>
          <ac:spMkLst>
            <pc:docMk/>
            <pc:sldMk cId="0" sldId="256"/>
            <ac:spMk id="67" creationId="{00000000-0000-0000-0000-000000000000}"/>
          </ac:spMkLst>
        </pc:spChg>
      </pc:sldChg>
      <pc:sldChg chg="addSp delSp modSp mod modNotesTx">
        <pc:chgData name="Patricia Dowling" userId="1db47672a757c54b" providerId="LiveId" clId="{90D60140-1CE1-43EE-A372-AD7D3F8695A7}" dt="2022-12-15T11:55:39.485" v="2506" actId="20577"/>
        <pc:sldMkLst>
          <pc:docMk/>
          <pc:sldMk cId="0" sldId="257"/>
        </pc:sldMkLst>
        <pc:spChg chg="mod">
          <ac:chgData name="Patricia Dowling" userId="1db47672a757c54b" providerId="LiveId" clId="{90D60140-1CE1-43EE-A372-AD7D3F8695A7}" dt="2022-12-15T11:55:39.485" v="2506" actId="20577"/>
          <ac:spMkLst>
            <pc:docMk/>
            <pc:sldMk cId="0" sldId="257"/>
            <ac:spMk id="4" creationId="{BFB22F6C-72C0-DEA8-859A-9B4BF7B1F4A2}"/>
          </ac:spMkLst>
        </pc:spChg>
        <pc:spChg chg="mod">
          <ac:chgData name="Patricia Dowling" userId="1db47672a757c54b" providerId="LiveId" clId="{90D60140-1CE1-43EE-A372-AD7D3F8695A7}" dt="2022-12-14T01:46:50.897" v="1736"/>
          <ac:spMkLst>
            <pc:docMk/>
            <pc:sldMk cId="0" sldId="257"/>
            <ac:spMk id="72" creationId="{00000000-0000-0000-0000-000000000000}"/>
          </ac:spMkLst>
        </pc:spChg>
        <pc:picChg chg="add mod">
          <ac:chgData name="Patricia Dowling" userId="1db47672a757c54b" providerId="LiveId" clId="{90D60140-1CE1-43EE-A372-AD7D3F8695A7}" dt="2022-12-14T01:47:08.775" v="1772" actId="1035"/>
          <ac:picMkLst>
            <pc:docMk/>
            <pc:sldMk cId="0" sldId="257"/>
            <ac:picMk id="3" creationId="{94C4A048-3A64-E69B-34F5-B7F6428D6852}"/>
          </ac:picMkLst>
        </pc:picChg>
        <pc:picChg chg="del">
          <ac:chgData name="Patricia Dowling" userId="1db47672a757c54b" providerId="LiveId" clId="{90D60140-1CE1-43EE-A372-AD7D3F8695A7}" dt="2022-12-14T01:34:41.825" v="1633" actId="478"/>
          <ac:picMkLst>
            <pc:docMk/>
            <pc:sldMk cId="0" sldId="257"/>
            <ac:picMk id="6" creationId="{94FAAD94-F941-9DB4-9834-B3844F052F48}"/>
          </ac:picMkLst>
        </pc:picChg>
      </pc:sldChg>
      <pc:sldChg chg="addSp delSp modSp del mod">
        <pc:chgData name="Patricia Dowling" userId="1db47672a757c54b" providerId="LiveId" clId="{90D60140-1CE1-43EE-A372-AD7D3F8695A7}" dt="2022-12-14T02:12:21.844" v="2251" actId="47"/>
        <pc:sldMkLst>
          <pc:docMk/>
          <pc:sldMk cId="0" sldId="270"/>
        </pc:sldMkLst>
        <pc:spChg chg="mod">
          <ac:chgData name="Patricia Dowling" userId="1db47672a757c54b" providerId="LiveId" clId="{90D60140-1CE1-43EE-A372-AD7D3F8695A7}" dt="2022-12-14T01:46:50.897" v="1736"/>
          <ac:spMkLst>
            <pc:docMk/>
            <pc:sldMk cId="0" sldId="270"/>
            <ac:spMk id="206" creationId="{00000000-0000-0000-0000-000000000000}"/>
          </ac:spMkLst>
        </pc:spChg>
        <pc:spChg chg="mod">
          <ac:chgData name="Patricia Dowling" userId="1db47672a757c54b" providerId="LiveId" clId="{90D60140-1CE1-43EE-A372-AD7D3F8695A7}" dt="2022-12-14T02:11:32.742" v="2198" actId="20577"/>
          <ac:spMkLst>
            <pc:docMk/>
            <pc:sldMk cId="0" sldId="270"/>
            <ac:spMk id="207" creationId="{00000000-0000-0000-0000-000000000000}"/>
          </ac:spMkLst>
        </pc:spChg>
        <pc:picChg chg="del">
          <ac:chgData name="Patricia Dowling" userId="1db47672a757c54b" providerId="LiveId" clId="{90D60140-1CE1-43EE-A372-AD7D3F8695A7}" dt="2022-12-14T01:36:03.974" v="1642" actId="478"/>
          <ac:picMkLst>
            <pc:docMk/>
            <pc:sldMk cId="0" sldId="270"/>
            <ac:picMk id="3" creationId="{118B26E2-98B7-A9C8-89B7-6F85442627D7}"/>
          </ac:picMkLst>
        </pc:picChg>
        <pc:picChg chg="add del">
          <ac:chgData name="Patricia Dowling" userId="1db47672a757c54b" providerId="LiveId" clId="{90D60140-1CE1-43EE-A372-AD7D3F8695A7}" dt="2022-12-14T01:39:14.812" v="1647" actId="478"/>
          <ac:picMkLst>
            <pc:docMk/>
            <pc:sldMk cId="0" sldId="270"/>
            <ac:picMk id="4" creationId="{4CB70950-68EA-8477-FD31-FE532C939CAD}"/>
          </ac:picMkLst>
        </pc:picChg>
      </pc:sldChg>
      <pc:sldChg chg="del">
        <pc:chgData name="Patricia Dowling" userId="1db47672a757c54b" providerId="LiveId" clId="{90D60140-1CE1-43EE-A372-AD7D3F8695A7}" dt="2022-12-14T01:27:03.682" v="1019" actId="47"/>
        <pc:sldMkLst>
          <pc:docMk/>
          <pc:sldMk cId="0" sldId="271"/>
        </pc:sldMkLst>
      </pc:sldChg>
      <pc:sldChg chg="del modNotesTx">
        <pc:chgData name="Patricia Dowling" userId="1db47672a757c54b" providerId="LiveId" clId="{90D60140-1CE1-43EE-A372-AD7D3F8695A7}" dt="2022-12-12T13:02:38.949" v="142" actId="47"/>
        <pc:sldMkLst>
          <pc:docMk/>
          <pc:sldMk cId="4002957028" sldId="272"/>
        </pc:sldMkLst>
      </pc:sldChg>
      <pc:sldChg chg="addSp delSp modSp mod">
        <pc:chgData name="Patricia Dowling" userId="1db47672a757c54b" providerId="LiveId" clId="{90D60140-1CE1-43EE-A372-AD7D3F8695A7}" dt="2022-12-14T01:55:52.916" v="2025" actId="1076"/>
        <pc:sldMkLst>
          <pc:docMk/>
          <pc:sldMk cId="3292499734" sldId="273"/>
        </pc:sldMkLst>
        <pc:spChg chg="add mod">
          <ac:chgData name="Patricia Dowling" userId="1db47672a757c54b" providerId="LiveId" clId="{90D60140-1CE1-43EE-A372-AD7D3F8695A7}" dt="2022-12-14T01:54:29.034" v="2007" actId="1076"/>
          <ac:spMkLst>
            <pc:docMk/>
            <pc:sldMk cId="3292499734" sldId="273"/>
            <ac:spMk id="2" creationId="{93EBC756-BA40-B827-A0A4-D37E375AB8F3}"/>
          </ac:spMkLst>
        </pc:spChg>
        <pc:spChg chg="del">
          <ac:chgData name="Patricia Dowling" userId="1db47672a757c54b" providerId="LiveId" clId="{90D60140-1CE1-43EE-A372-AD7D3F8695A7}" dt="2022-12-14T01:23:37.037" v="872" actId="478"/>
          <ac:spMkLst>
            <pc:docMk/>
            <pc:sldMk cId="3292499734" sldId="273"/>
            <ac:spMk id="3" creationId="{9A958B81-B910-469F-DBB0-95385EF25A49}"/>
          </ac:spMkLst>
        </pc:spChg>
        <pc:spChg chg="mod">
          <ac:chgData name="Patricia Dowling" userId="1db47672a757c54b" providerId="LiveId" clId="{90D60140-1CE1-43EE-A372-AD7D3F8695A7}" dt="2022-12-14T01:55:52.916" v="2025" actId="1076"/>
          <ac:spMkLst>
            <pc:docMk/>
            <pc:sldMk cId="3292499734" sldId="273"/>
            <ac:spMk id="4" creationId="{BFB22F6C-72C0-DEA8-859A-9B4BF7B1F4A2}"/>
          </ac:spMkLst>
        </pc:spChg>
        <pc:spChg chg="add mod">
          <ac:chgData name="Patricia Dowling" userId="1db47672a757c54b" providerId="LiveId" clId="{90D60140-1CE1-43EE-A372-AD7D3F8695A7}" dt="2022-12-14T01:55:40.666" v="2022" actId="1076"/>
          <ac:spMkLst>
            <pc:docMk/>
            <pc:sldMk cId="3292499734" sldId="273"/>
            <ac:spMk id="5" creationId="{D00563E8-3E2A-BBAE-474A-7464B956CCA5}"/>
          </ac:spMkLst>
        </pc:spChg>
        <pc:spChg chg="add mod">
          <ac:chgData name="Patricia Dowling" userId="1db47672a757c54b" providerId="LiveId" clId="{90D60140-1CE1-43EE-A372-AD7D3F8695A7}" dt="2022-12-14T01:55:44.358" v="2023" actId="1076"/>
          <ac:spMkLst>
            <pc:docMk/>
            <pc:sldMk cId="3292499734" sldId="273"/>
            <ac:spMk id="6" creationId="{3491444A-0F07-2B32-2CC7-A413CEE9F0FB}"/>
          </ac:spMkLst>
        </pc:spChg>
        <pc:spChg chg="add mod">
          <ac:chgData name="Patricia Dowling" userId="1db47672a757c54b" providerId="LiveId" clId="{90D60140-1CE1-43EE-A372-AD7D3F8695A7}" dt="2022-12-14T01:55:25.679" v="2021" actId="1076"/>
          <ac:spMkLst>
            <pc:docMk/>
            <pc:sldMk cId="3292499734" sldId="273"/>
            <ac:spMk id="8" creationId="{F7787CBD-397D-8ED3-0A12-DDB4D6C90953}"/>
          </ac:spMkLst>
        </pc:spChg>
        <pc:spChg chg="add mod">
          <ac:chgData name="Patricia Dowling" userId="1db47672a757c54b" providerId="LiveId" clId="{90D60140-1CE1-43EE-A372-AD7D3F8695A7}" dt="2022-12-14T01:54:41.591" v="2009" actId="1076"/>
          <ac:spMkLst>
            <pc:docMk/>
            <pc:sldMk cId="3292499734" sldId="273"/>
            <ac:spMk id="10" creationId="{436E0331-9EB7-8D54-F8C9-2A5C125898B5}"/>
          </ac:spMkLst>
        </pc:spChg>
        <pc:spChg chg="add mod">
          <ac:chgData name="Patricia Dowling" userId="1db47672a757c54b" providerId="LiveId" clId="{90D60140-1CE1-43EE-A372-AD7D3F8695A7}" dt="2022-12-14T01:55:16.928" v="2019" actId="1076"/>
          <ac:spMkLst>
            <pc:docMk/>
            <pc:sldMk cId="3292499734" sldId="273"/>
            <ac:spMk id="11" creationId="{F3DBDB03-D7E6-FF99-53B0-9A66F10DE5D8}"/>
          </ac:spMkLst>
        </pc:spChg>
        <pc:spChg chg="add mod">
          <ac:chgData name="Patricia Dowling" userId="1db47672a757c54b" providerId="LiveId" clId="{90D60140-1CE1-43EE-A372-AD7D3F8695A7}" dt="2022-12-14T01:55:09.745" v="2018" actId="1076"/>
          <ac:spMkLst>
            <pc:docMk/>
            <pc:sldMk cId="3292499734" sldId="273"/>
            <ac:spMk id="13" creationId="{30F17046-5C56-64D7-1E9F-1F35F58A20AF}"/>
          </ac:spMkLst>
        </pc:spChg>
        <pc:spChg chg="mod">
          <ac:chgData name="Patricia Dowling" userId="1db47672a757c54b" providerId="LiveId" clId="{90D60140-1CE1-43EE-A372-AD7D3F8695A7}" dt="2022-12-14T01:46:50.897" v="1736"/>
          <ac:spMkLst>
            <pc:docMk/>
            <pc:sldMk cId="3292499734" sldId="273"/>
            <ac:spMk id="72" creationId="{00000000-0000-0000-0000-000000000000}"/>
          </ac:spMkLst>
        </pc:spChg>
        <pc:picChg chg="del">
          <ac:chgData name="Patricia Dowling" userId="1db47672a757c54b" providerId="LiveId" clId="{90D60140-1CE1-43EE-A372-AD7D3F8695A7}" dt="2022-12-14T01:23:32.724" v="871" actId="478"/>
          <ac:picMkLst>
            <pc:docMk/>
            <pc:sldMk cId="3292499734" sldId="273"/>
            <ac:picMk id="7" creationId="{256F103B-8C45-6B9A-293E-C1F1B8BA4DF0}"/>
          </ac:picMkLst>
        </pc:picChg>
      </pc:sldChg>
      <pc:sldChg chg="addSp delSp modSp mod modNotesTx">
        <pc:chgData name="Patricia Dowling" userId="1db47672a757c54b" providerId="LiveId" clId="{90D60140-1CE1-43EE-A372-AD7D3F8695A7}" dt="2022-12-14T01:47:33.302" v="1824" actId="1038"/>
        <pc:sldMkLst>
          <pc:docMk/>
          <pc:sldMk cId="76882896" sldId="274"/>
        </pc:sldMkLst>
        <pc:spChg chg="mod">
          <ac:chgData name="Patricia Dowling" userId="1db47672a757c54b" providerId="LiveId" clId="{90D60140-1CE1-43EE-A372-AD7D3F8695A7}" dt="2022-12-12T13:04:47.611" v="185" actId="14100"/>
          <ac:spMkLst>
            <pc:docMk/>
            <pc:sldMk cId="76882896" sldId="274"/>
            <ac:spMk id="4" creationId="{BFB22F6C-72C0-DEA8-859A-9B4BF7B1F4A2}"/>
          </ac:spMkLst>
        </pc:spChg>
        <pc:spChg chg="add mod">
          <ac:chgData name="Patricia Dowling" userId="1db47672a757c54b" providerId="LiveId" clId="{90D60140-1CE1-43EE-A372-AD7D3F8695A7}" dt="2022-12-14T01:47:33.302" v="1824" actId="1038"/>
          <ac:spMkLst>
            <pc:docMk/>
            <pc:sldMk cId="76882896" sldId="274"/>
            <ac:spMk id="5" creationId="{9CA83547-26EE-5230-654C-97AAFD9ADB17}"/>
          </ac:spMkLst>
        </pc:spChg>
        <pc:spChg chg="del">
          <ac:chgData name="Patricia Dowling" userId="1db47672a757c54b" providerId="LiveId" clId="{90D60140-1CE1-43EE-A372-AD7D3F8695A7}" dt="2022-12-12T13:04:52.567" v="186" actId="478"/>
          <ac:spMkLst>
            <pc:docMk/>
            <pc:sldMk cId="76882896" sldId="274"/>
            <ac:spMk id="10" creationId="{615D8342-9A67-E0E6-609E-7731209D2790}"/>
          </ac:spMkLst>
        </pc:spChg>
        <pc:spChg chg="mod">
          <ac:chgData name="Patricia Dowling" userId="1db47672a757c54b" providerId="LiveId" clId="{90D60140-1CE1-43EE-A372-AD7D3F8695A7}" dt="2022-12-14T01:47:22.227" v="1782" actId="14100"/>
          <ac:spMkLst>
            <pc:docMk/>
            <pc:sldMk cId="76882896" sldId="274"/>
            <ac:spMk id="72" creationId="{00000000-0000-0000-0000-000000000000}"/>
          </ac:spMkLst>
        </pc:spChg>
        <pc:picChg chg="add mod">
          <ac:chgData name="Patricia Dowling" userId="1db47672a757c54b" providerId="LiveId" clId="{90D60140-1CE1-43EE-A372-AD7D3F8695A7}" dt="2022-12-14T01:47:17.834" v="1781" actId="1035"/>
          <ac:picMkLst>
            <pc:docMk/>
            <pc:sldMk cId="76882896" sldId="274"/>
            <ac:picMk id="3" creationId="{70E315F9-C035-EE8B-0EAE-8E6F8EA7C5DC}"/>
          </ac:picMkLst>
        </pc:picChg>
        <pc:picChg chg="del">
          <ac:chgData name="Patricia Dowling" userId="1db47672a757c54b" providerId="LiveId" clId="{90D60140-1CE1-43EE-A372-AD7D3F8695A7}" dt="2022-12-12T13:03:57.175" v="160" actId="478"/>
          <ac:picMkLst>
            <pc:docMk/>
            <pc:sldMk cId="76882896" sldId="274"/>
            <ac:picMk id="6" creationId="{CF637EEF-8C22-9813-C8AC-CDACDB9C0C79}"/>
          </ac:picMkLst>
        </pc:picChg>
        <pc:picChg chg="del">
          <ac:chgData name="Patricia Dowling" userId="1db47672a757c54b" providerId="LiveId" clId="{90D60140-1CE1-43EE-A372-AD7D3F8695A7}" dt="2022-12-12T13:05:07.497" v="191" actId="478"/>
          <ac:picMkLst>
            <pc:docMk/>
            <pc:sldMk cId="76882896" sldId="274"/>
            <ac:picMk id="11" creationId="{681E0B8E-B7D1-9AE6-3503-AAAF2EB21873}"/>
          </ac:picMkLst>
        </pc:picChg>
      </pc:sldChg>
      <pc:sldChg chg="addSp delSp modSp mod modNotesTx">
        <pc:chgData name="Patricia Dowling" userId="1db47672a757c54b" providerId="LiveId" clId="{90D60140-1CE1-43EE-A372-AD7D3F8695A7}" dt="2022-12-15T11:43:44.562" v="2502" actId="478"/>
        <pc:sldMkLst>
          <pc:docMk/>
          <pc:sldMk cId="303786361" sldId="275"/>
        </pc:sldMkLst>
        <pc:spChg chg="mod">
          <ac:chgData name="Patricia Dowling" userId="1db47672a757c54b" providerId="LiveId" clId="{90D60140-1CE1-43EE-A372-AD7D3F8695A7}" dt="2022-12-14T02:16:49.299" v="2304" actId="20577"/>
          <ac:spMkLst>
            <pc:docMk/>
            <pc:sldMk cId="303786361" sldId="275"/>
            <ac:spMk id="4" creationId="{BFB22F6C-72C0-DEA8-859A-9B4BF7B1F4A2}"/>
          </ac:spMkLst>
        </pc:spChg>
        <pc:spChg chg="mod">
          <ac:chgData name="Patricia Dowling" userId="1db47672a757c54b" providerId="LiveId" clId="{90D60140-1CE1-43EE-A372-AD7D3F8695A7}" dt="2022-12-14T01:46:50.897" v="1736"/>
          <ac:spMkLst>
            <pc:docMk/>
            <pc:sldMk cId="303786361" sldId="275"/>
            <ac:spMk id="72" creationId="{00000000-0000-0000-0000-000000000000}"/>
          </ac:spMkLst>
        </pc:spChg>
        <pc:picChg chg="add mod">
          <ac:chgData name="Patricia Dowling" userId="1db47672a757c54b" providerId="LiveId" clId="{90D60140-1CE1-43EE-A372-AD7D3F8695A7}" dt="2022-12-14T02:08:35.415" v="2069" actId="1036"/>
          <ac:picMkLst>
            <pc:docMk/>
            <pc:sldMk cId="303786361" sldId="275"/>
            <ac:picMk id="3" creationId="{9FDF49AD-9DCE-2179-3282-D80895E3C84A}"/>
          </ac:picMkLst>
        </pc:picChg>
        <pc:picChg chg="add del">
          <ac:chgData name="Patricia Dowling" userId="1db47672a757c54b" providerId="LiveId" clId="{90D60140-1CE1-43EE-A372-AD7D3F8695A7}" dt="2022-12-15T11:43:44.562" v="2502" actId="478"/>
          <ac:picMkLst>
            <pc:docMk/>
            <pc:sldMk cId="303786361" sldId="275"/>
            <ac:picMk id="5" creationId="{08C58D3B-48A1-DCA2-F7A9-5BBB8205DDDC}"/>
          </ac:picMkLst>
        </pc:picChg>
        <pc:picChg chg="del">
          <ac:chgData name="Patricia Dowling" userId="1db47672a757c54b" providerId="LiveId" clId="{90D60140-1CE1-43EE-A372-AD7D3F8695A7}" dt="2022-12-14T01:34:35.103" v="1632" actId="478"/>
          <ac:picMkLst>
            <pc:docMk/>
            <pc:sldMk cId="303786361" sldId="275"/>
            <ac:picMk id="7" creationId="{B614B37A-0D91-51A9-E6A9-C52F2E72A315}"/>
          </ac:picMkLst>
        </pc:picChg>
        <pc:picChg chg="add del">
          <ac:chgData name="Patricia Dowling" userId="1db47672a757c54b" providerId="LiveId" clId="{90D60140-1CE1-43EE-A372-AD7D3F8695A7}" dt="2022-12-15T11:43:42.464" v="2501" actId="478"/>
          <ac:picMkLst>
            <pc:docMk/>
            <pc:sldMk cId="303786361" sldId="275"/>
            <ac:picMk id="7" creationId="{EA773D19-C770-2E43-DC33-48F98E0249AB}"/>
          </ac:picMkLst>
        </pc:picChg>
      </pc:sldChg>
      <pc:sldChg chg="modSp mod modNotesTx">
        <pc:chgData name="Patricia Dowling" userId="1db47672a757c54b" providerId="LiveId" clId="{90D60140-1CE1-43EE-A372-AD7D3F8695A7}" dt="2022-12-14T01:49:04.531" v="1867" actId="20577"/>
        <pc:sldMkLst>
          <pc:docMk/>
          <pc:sldMk cId="1497950344" sldId="276"/>
        </pc:sldMkLst>
        <pc:spChg chg="mod">
          <ac:chgData name="Patricia Dowling" userId="1db47672a757c54b" providerId="LiveId" clId="{90D60140-1CE1-43EE-A372-AD7D3F8695A7}" dt="2022-12-14T01:49:04.531" v="1867" actId="20577"/>
          <ac:spMkLst>
            <pc:docMk/>
            <pc:sldMk cId="1497950344" sldId="276"/>
            <ac:spMk id="4" creationId="{BFB22F6C-72C0-DEA8-859A-9B4BF7B1F4A2}"/>
          </ac:spMkLst>
        </pc:spChg>
        <pc:spChg chg="mod">
          <ac:chgData name="Patricia Dowling" userId="1db47672a757c54b" providerId="LiveId" clId="{90D60140-1CE1-43EE-A372-AD7D3F8695A7}" dt="2022-12-14T01:20:46.742" v="716" actId="20577"/>
          <ac:spMkLst>
            <pc:docMk/>
            <pc:sldMk cId="1497950344" sldId="276"/>
            <ac:spMk id="72" creationId="{00000000-0000-0000-0000-000000000000}"/>
          </ac:spMkLst>
        </pc:spChg>
      </pc:sldChg>
      <pc:sldChg chg="addSp delSp modSp add del mod">
        <pc:chgData name="Patricia Dowling" userId="1db47672a757c54b" providerId="LiveId" clId="{90D60140-1CE1-43EE-A372-AD7D3F8695A7}" dt="2022-12-14T02:14:04.816" v="2281" actId="47"/>
        <pc:sldMkLst>
          <pc:docMk/>
          <pc:sldMk cId="3648126232" sldId="277"/>
        </pc:sldMkLst>
        <pc:spChg chg="add del mod">
          <ac:chgData name="Patricia Dowling" userId="1db47672a757c54b" providerId="LiveId" clId="{90D60140-1CE1-43EE-A372-AD7D3F8695A7}" dt="2022-12-14T01:39:29.059" v="1650" actId="478"/>
          <ac:spMkLst>
            <pc:docMk/>
            <pc:sldMk cId="3648126232" sldId="277"/>
            <ac:spMk id="3" creationId="{2B811B16-1354-2636-7C01-58B574ED84B9}"/>
          </ac:spMkLst>
        </pc:spChg>
        <pc:spChg chg="add mod">
          <ac:chgData name="Patricia Dowling" userId="1db47672a757c54b" providerId="LiveId" clId="{90D60140-1CE1-43EE-A372-AD7D3F8695A7}" dt="2022-12-14T02:13:26.349" v="2263" actId="21"/>
          <ac:spMkLst>
            <pc:docMk/>
            <pc:sldMk cId="3648126232" sldId="277"/>
            <ac:spMk id="6" creationId="{A82034AB-2CA2-5ECA-D155-AC50808E473B}"/>
          </ac:spMkLst>
        </pc:spChg>
        <pc:spChg chg="del mod">
          <ac:chgData name="Patricia Dowling" userId="1db47672a757c54b" providerId="LiveId" clId="{90D60140-1CE1-43EE-A372-AD7D3F8695A7}" dt="2022-12-14T02:13:26.349" v="2263" actId="21"/>
          <ac:spMkLst>
            <pc:docMk/>
            <pc:sldMk cId="3648126232" sldId="277"/>
            <ac:spMk id="206" creationId="{00000000-0000-0000-0000-000000000000}"/>
          </ac:spMkLst>
        </pc:spChg>
        <pc:spChg chg="del mod">
          <ac:chgData name="Patricia Dowling" userId="1db47672a757c54b" providerId="LiveId" clId="{90D60140-1CE1-43EE-A372-AD7D3F8695A7}" dt="2022-12-14T01:39:22.581" v="1649" actId="478"/>
          <ac:spMkLst>
            <pc:docMk/>
            <pc:sldMk cId="3648126232" sldId="277"/>
            <ac:spMk id="207" creationId="{00000000-0000-0000-0000-000000000000}"/>
          </ac:spMkLst>
        </pc:spChg>
        <pc:picChg chg="del mod">
          <ac:chgData name="Patricia Dowling" userId="1db47672a757c54b" providerId="LiveId" clId="{90D60140-1CE1-43EE-A372-AD7D3F8695A7}" dt="2022-12-14T02:13:55.827" v="2278" actId="21"/>
          <ac:picMkLst>
            <pc:docMk/>
            <pc:sldMk cId="3648126232" sldId="277"/>
            <ac:picMk id="4" creationId="{4CB70950-68EA-8477-FD31-FE532C939CAD}"/>
          </ac:picMkLst>
        </pc:picChg>
      </pc:sldChg>
      <pc:sldChg chg="addSp delSp modSp add mod modNotesTx">
        <pc:chgData name="Patricia Dowling" userId="1db47672a757c54b" providerId="LiveId" clId="{90D60140-1CE1-43EE-A372-AD7D3F8695A7}" dt="2022-12-14T02:21:45.677" v="2454" actId="20577"/>
        <pc:sldMkLst>
          <pc:docMk/>
          <pc:sldMk cId="1813391603" sldId="278"/>
        </pc:sldMkLst>
        <pc:spChg chg="add mod">
          <ac:chgData name="Patricia Dowling" userId="1db47672a757c54b" providerId="LiveId" clId="{90D60140-1CE1-43EE-A372-AD7D3F8695A7}" dt="2022-12-14T02:13:52.207" v="2277" actId="14100"/>
          <ac:spMkLst>
            <pc:docMk/>
            <pc:sldMk cId="1813391603" sldId="278"/>
            <ac:spMk id="2" creationId="{F4B0F83D-CD29-D9DA-E293-74D55214C021}"/>
          </ac:spMkLst>
        </pc:spChg>
        <pc:spChg chg="mod">
          <ac:chgData name="Patricia Dowling" userId="1db47672a757c54b" providerId="LiveId" clId="{90D60140-1CE1-43EE-A372-AD7D3F8695A7}" dt="2022-12-14T02:20:57.321" v="2339" actId="14100"/>
          <ac:spMkLst>
            <pc:docMk/>
            <pc:sldMk cId="1813391603" sldId="278"/>
            <ac:spMk id="4" creationId="{BFB22F6C-72C0-DEA8-859A-9B4BF7B1F4A2}"/>
          </ac:spMkLst>
        </pc:spChg>
        <pc:spChg chg="mod">
          <ac:chgData name="Patricia Dowling" userId="1db47672a757c54b" providerId="LiveId" clId="{90D60140-1CE1-43EE-A372-AD7D3F8695A7}" dt="2022-12-14T02:10:33.551" v="2114" actId="20577"/>
          <ac:spMkLst>
            <pc:docMk/>
            <pc:sldMk cId="1813391603" sldId="278"/>
            <ac:spMk id="72" creationId="{00000000-0000-0000-0000-000000000000}"/>
          </ac:spMkLst>
        </pc:spChg>
        <pc:picChg chg="del">
          <ac:chgData name="Patricia Dowling" userId="1db47672a757c54b" providerId="LiveId" clId="{90D60140-1CE1-43EE-A372-AD7D3F8695A7}" dt="2022-12-14T02:10:36.403" v="2115" actId="478"/>
          <ac:picMkLst>
            <pc:docMk/>
            <pc:sldMk cId="1813391603" sldId="278"/>
            <ac:picMk id="3" creationId="{9FDF49AD-9DCE-2179-3282-D80895E3C84A}"/>
          </ac:picMkLst>
        </pc:picChg>
        <pc:picChg chg="add mod">
          <ac:chgData name="Patricia Dowling" userId="1db47672a757c54b" providerId="LiveId" clId="{90D60140-1CE1-43EE-A372-AD7D3F8695A7}" dt="2022-12-14T02:14:02.833" v="2280" actId="14100"/>
          <ac:picMkLst>
            <pc:docMk/>
            <pc:sldMk cId="1813391603" sldId="278"/>
            <ac:picMk id="5" creationId="{D5F561A7-C443-A45A-6714-81B06435959A}"/>
          </ac:picMkLst>
        </pc:picChg>
      </pc:sldChg>
      <pc:sldChg chg="delSp modSp add mod">
        <pc:chgData name="Patricia Dowling" userId="1db47672a757c54b" providerId="LiveId" clId="{90D60140-1CE1-43EE-A372-AD7D3F8695A7}" dt="2022-12-15T11:54:17.362" v="2503" actId="1076"/>
        <pc:sldMkLst>
          <pc:docMk/>
          <pc:sldMk cId="313530872" sldId="279"/>
        </pc:sldMkLst>
        <pc:spChg chg="del">
          <ac:chgData name="Patricia Dowling" userId="1db47672a757c54b" providerId="LiveId" clId="{90D60140-1CE1-43EE-A372-AD7D3F8695A7}" dt="2022-12-15T11:38:39.691" v="2458" actId="478"/>
          <ac:spMkLst>
            <pc:docMk/>
            <pc:sldMk cId="313530872" sldId="279"/>
            <ac:spMk id="4" creationId="{BFB22F6C-72C0-DEA8-859A-9B4BF7B1F4A2}"/>
          </ac:spMkLst>
        </pc:spChg>
        <pc:spChg chg="mod">
          <ac:chgData name="Patricia Dowling" userId="1db47672a757c54b" providerId="LiveId" clId="{90D60140-1CE1-43EE-A372-AD7D3F8695A7}" dt="2022-12-15T11:38:49.964" v="2466" actId="20577"/>
          <ac:spMkLst>
            <pc:docMk/>
            <pc:sldMk cId="313530872" sldId="279"/>
            <ac:spMk id="72" creationId="{00000000-0000-0000-0000-000000000000}"/>
          </ac:spMkLst>
        </pc:spChg>
        <pc:picChg chg="mod">
          <ac:chgData name="Patricia Dowling" userId="1db47672a757c54b" providerId="LiveId" clId="{90D60140-1CE1-43EE-A372-AD7D3F8695A7}" dt="2022-12-15T11:54:17.362" v="2503" actId="1076"/>
          <ac:picMkLst>
            <pc:docMk/>
            <pc:sldMk cId="313530872" sldId="279"/>
            <ac:picMk id="2" creationId="{E1B97A79-1354-FA8C-4661-51C57252041A}"/>
          </ac:picMkLst>
        </pc:picChg>
        <pc:picChg chg="del">
          <ac:chgData name="Patricia Dowling" userId="1db47672a757c54b" providerId="LiveId" clId="{90D60140-1CE1-43EE-A372-AD7D3F8695A7}" dt="2022-12-15T11:38:43.494" v="2459" actId="478"/>
          <ac:picMkLst>
            <pc:docMk/>
            <pc:sldMk cId="313530872" sldId="279"/>
            <ac:picMk id="3" creationId="{9FDF49AD-9DCE-2179-3282-D80895E3C84A}"/>
          </ac:picMkLst>
        </pc:picChg>
        <pc:picChg chg="mod">
          <ac:chgData name="Patricia Dowling" userId="1db47672a757c54b" providerId="LiveId" clId="{90D60140-1CE1-43EE-A372-AD7D3F8695A7}" dt="2022-12-15T11:39:34.169" v="2500" actId="1076"/>
          <ac:picMkLst>
            <pc:docMk/>
            <pc:sldMk cId="313530872" sldId="279"/>
            <ac:picMk id="5" creationId="{08C58D3B-48A1-DCA2-F7A9-5BBB8205DDDC}"/>
          </ac:picMkLst>
        </pc:picChg>
        <pc:picChg chg="del mod">
          <ac:chgData name="Patricia Dowling" userId="1db47672a757c54b" providerId="LiveId" clId="{90D60140-1CE1-43EE-A372-AD7D3F8695A7}" dt="2022-12-15T11:38:59.117" v="2498" actId="478"/>
          <ac:picMkLst>
            <pc:docMk/>
            <pc:sldMk cId="313530872" sldId="279"/>
            <ac:picMk id="7" creationId="{EA773D19-C770-2E43-DC33-48F98E0249AB}"/>
          </ac:picMkLst>
        </pc:picChg>
      </pc:sldChg>
      <pc:sldMasterChg chg="modSldLayout">
        <pc:chgData name="Patricia Dowling" userId="1db47672a757c54b" providerId="LiveId" clId="{90D60140-1CE1-43EE-A372-AD7D3F8695A7}" dt="2022-12-14T01:46:50.897" v="1736"/>
        <pc:sldMasterMkLst>
          <pc:docMk/>
          <pc:sldMasterMk cId="3130627408" sldId="2147483660"/>
        </pc:sldMasterMkLst>
        <pc:sldLayoutChg chg="delSp">
          <pc:chgData name="Patricia Dowling" userId="1db47672a757c54b" providerId="LiveId" clId="{90D60140-1CE1-43EE-A372-AD7D3F8695A7}" dt="2022-12-14T01:46:50.897" v="1736"/>
          <pc:sldLayoutMkLst>
            <pc:docMk/>
            <pc:sldMasterMk cId="3130627408" sldId="2147483660"/>
            <pc:sldLayoutMk cId="433122626" sldId="2147483678"/>
          </pc:sldLayoutMkLst>
          <pc:spChg chg="del">
            <ac:chgData name="Patricia Dowling" userId="1db47672a757c54b" providerId="LiveId" clId="{90D60140-1CE1-43EE-A372-AD7D3F8695A7}" dt="2022-12-14T01:46:50.897" v="1736"/>
            <ac:spMkLst>
              <pc:docMk/>
              <pc:sldMasterMk cId="3130627408" sldId="2147483660"/>
              <pc:sldLayoutMk cId="433122626" sldId="2147483678"/>
              <ac:spMk id="26" creationId="{00000000-0000-0000-0000-000000000000}"/>
            </ac:spMkLst>
          </pc:spChg>
        </pc:sldLayoutChg>
      </pc:sldMasterChg>
    </pc:docChg>
  </pc:docChgLst>
  <pc:docChgLst>
    <pc:chgData name="Patricia Dowling" userId="1db47672a757c54b" providerId="LiveId" clId="{2140B26D-46AD-4793-8567-935260119EC4}"/>
    <pc:docChg chg="undo custSel addSld delSld modSld">
      <pc:chgData name="Patricia Dowling" userId="1db47672a757c54b" providerId="LiveId" clId="{2140B26D-46AD-4793-8567-935260119EC4}" dt="2022-10-25T03:50:51.169" v="2811" actId="255"/>
      <pc:docMkLst>
        <pc:docMk/>
      </pc:docMkLst>
      <pc:sldChg chg="modSp mod">
        <pc:chgData name="Patricia Dowling" userId="1db47672a757c54b" providerId="LiveId" clId="{2140B26D-46AD-4793-8567-935260119EC4}" dt="2022-10-25T03:50:13.535" v="2809" actId="1035"/>
        <pc:sldMkLst>
          <pc:docMk/>
          <pc:sldMk cId="0" sldId="256"/>
        </pc:sldMkLst>
        <pc:spChg chg="mod">
          <ac:chgData name="Patricia Dowling" userId="1db47672a757c54b" providerId="LiveId" clId="{2140B26D-46AD-4793-8567-935260119EC4}" dt="2022-10-25T03:50:13.535" v="2809" actId="1035"/>
          <ac:spMkLst>
            <pc:docMk/>
            <pc:sldMk cId="0" sldId="256"/>
            <ac:spMk id="66" creationId="{00000000-0000-0000-0000-000000000000}"/>
          </ac:spMkLst>
        </pc:spChg>
        <pc:spChg chg="mod">
          <ac:chgData name="Patricia Dowling" userId="1db47672a757c54b" providerId="LiveId" clId="{2140B26D-46AD-4793-8567-935260119EC4}" dt="2022-10-25T03:50:05.635" v="2793" actId="2711"/>
          <ac:spMkLst>
            <pc:docMk/>
            <pc:sldMk cId="0" sldId="256"/>
            <ac:spMk id="67" creationId="{00000000-0000-0000-0000-000000000000}"/>
          </ac:spMkLst>
        </pc:spChg>
      </pc:sldChg>
      <pc:sldChg chg="addSp delSp modSp mod modTransition modNotesTx">
        <pc:chgData name="Patricia Dowling" userId="1db47672a757c54b" providerId="LiveId" clId="{2140B26D-46AD-4793-8567-935260119EC4}" dt="2022-10-25T01:32:18.163" v="2024" actId="113"/>
        <pc:sldMkLst>
          <pc:docMk/>
          <pc:sldMk cId="0" sldId="257"/>
        </pc:sldMkLst>
        <pc:spChg chg="add del mod">
          <ac:chgData name="Patricia Dowling" userId="1db47672a757c54b" providerId="LiveId" clId="{2140B26D-46AD-4793-8567-935260119EC4}" dt="2022-10-24T19:56:12.631" v="67" actId="478"/>
          <ac:spMkLst>
            <pc:docMk/>
            <pc:sldMk cId="0" sldId="257"/>
            <ac:spMk id="3" creationId="{41209A82-6AB4-3FD0-1A60-FBED5BA9ECA9}"/>
          </ac:spMkLst>
        </pc:spChg>
        <pc:spChg chg="add mod">
          <ac:chgData name="Patricia Dowling" userId="1db47672a757c54b" providerId="LiveId" clId="{2140B26D-46AD-4793-8567-935260119EC4}" dt="2022-10-25T01:32:18.163" v="2024" actId="113"/>
          <ac:spMkLst>
            <pc:docMk/>
            <pc:sldMk cId="0" sldId="257"/>
            <ac:spMk id="4" creationId="{BFB22F6C-72C0-DEA8-859A-9B4BF7B1F4A2}"/>
          </ac:spMkLst>
        </pc:spChg>
        <pc:spChg chg="mod">
          <ac:chgData name="Patricia Dowling" userId="1db47672a757c54b" providerId="LiveId" clId="{2140B26D-46AD-4793-8567-935260119EC4}" dt="2022-10-24T20:11:43.759" v="103" actId="20577"/>
          <ac:spMkLst>
            <pc:docMk/>
            <pc:sldMk cId="0" sldId="257"/>
            <ac:spMk id="72" creationId="{00000000-0000-0000-0000-000000000000}"/>
          </ac:spMkLst>
        </pc:spChg>
        <pc:spChg chg="del">
          <ac:chgData name="Patricia Dowling" userId="1db47672a757c54b" providerId="LiveId" clId="{2140B26D-46AD-4793-8567-935260119EC4}" dt="2022-10-24T19:56:06.229" v="64" actId="478"/>
          <ac:spMkLst>
            <pc:docMk/>
            <pc:sldMk cId="0" sldId="257"/>
            <ac:spMk id="73" creationId="{00000000-0000-0000-0000-000000000000}"/>
          </ac:spMkLst>
        </pc:spChg>
        <pc:picChg chg="add mod">
          <ac:chgData name="Patricia Dowling" userId="1db47672a757c54b" providerId="LiveId" clId="{2140B26D-46AD-4793-8567-935260119EC4}" dt="2022-10-24T20:20:58.448" v="145" actId="14100"/>
          <ac:picMkLst>
            <pc:docMk/>
            <pc:sldMk cId="0" sldId="257"/>
            <ac:picMk id="6" creationId="{94FAAD94-F941-9DB4-9834-B3844F052F48}"/>
          </ac:picMkLst>
        </pc:picChg>
        <pc:picChg chg="del mod">
          <ac:chgData name="Patricia Dowling" userId="1db47672a757c54b" providerId="LiveId" clId="{2140B26D-46AD-4793-8567-935260119EC4}" dt="2022-10-24T20:20:42.493" v="139" actId="478"/>
          <ac:picMkLst>
            <pc:docMk/>
            <pc:sldMk cId="0" sldId="257"/>
            <ac:picMk id="74" creationId="{00000000-0000-0000-0000-000000000000}"/>
          </ac:picMkLst>
        </pc:picChg>
      </pc:sldChg>
      <pc:sldChg chg="del">
        <pc:chgData name="Patricia Dowling" userId="1db47672a757c54b" providerId="LiveId" clId="{2140B26D-46AD-4793-8567-935260119EC4}" dt="2022-10-24T19:56:31.998" v="69" actId="47"/>
        <pc:sldMkLst>
          <pc:docMk/>
          <pc:sldMk cId="0" sldId="258"/>
        </pc:sldMkLst>
      </pc:sldChg>
      <pc:sldChg chg="del">
        <pc:chgData name="Patricia Dowling" userId="1db47672a757c54b" providerId="LiveId" clId="{2140B26D-46AD-4793-8567-935260119EC4}" dt="2022-10-24T19:57:30.300" v="80" actId="47"/>
        <pc:sldMkLst>
          <pc:docMk/>
          <pc:sldMk cId="0" sldId="259"/>
        </pc:sldMkLst>
      </pc:sldChg>
      <pc:sldChg chg="del">
        <pc:chgData name="Patricia Dowling" userId="1db47672a757c54b" providerId="LiveId" clId="{2140B26D-46AD-4793-8567-935260119EC4}" dt="2022-10-24T19:56:33.181" v="70" actId="47"/>
        <pc:sldMkLst>
          <pc:docMk/>
          <pc:sldMk cId="0" sldId="260"/>
        </pc:sldMkLst>
      </pc:sldChg>
      <pc:sldChg chg="delSp del mod modTransition modNotesTx">
        <pc:chgData name="Patricia Dowling" userId="1db47672a757c54b" providerId="LiveId" clId="{2140B26D-46AD-4793-8567-935260119EC4}" dt="2022-10-25T00:43:47.700" v="1686" actId="47"/>
        <pc:sldMkLst>
          <pc:docMk/>
          <pc:sldMk cId="0" sldId="261"/>
        </pc:sldMkLst>
        <pc:picChg chg="del">
          <ac:chgData name="Patricia Dowling" userId="1db47672a757c54b" providerId="LiveId" clId="{2140B26D-46AD-4793-8567-935260119EC4}" dt="2022-10-25T00:39:21.075" v="1633" actId="21"/>
          <ac:picMkLst>
            <pc:docMk/>
            <pc:sldMk cId="0" sldId="261"/>
            <ac:picMk id="110" creationId="{00000000-0000-0000-0000-000000000000}"/>
          </ac:picMkLst>
        </pc:picChg>
      </pc:sldChg>
      <pc:sldChg chg="del">
        <pc:chgData name="Patricia Dowling" userId="1db47672a757c54b" providerId="LiveId" clId="{2140B26D-46AD-4793-8567-935260119EC4}" dt="2022-10-24T19:56:37.783" v="71" actId="47"/>
        <pc:sldMkLst>
          <pc:docMk/>
          <pc:sldMk cId="0" sldId="262"/>
        </pc:sldMkLst>
      </pc:sldChg>
      <pc:sldChg chg="del">
        <pc:chgData name="Patricia Dowling" userId="1db47672a757c54b" providerId="LiveId" clId="{2140B26D-46AD-4793-8567-935260119EC4}" dt="2022-10-24T19:56:39.738" v="72" actId="47"/>
        <pc:sldMkLst>
          <pc:docMk/>
          <pc:sldMk cId="0" sldId="263"/>
        </pc:sldMkLst>
      </pc:sldChg>
      <pc:sldChg chg="del">
        <pc:chgData name="Patricia Dowling" userId="1db47672a757c54b" providerId="LiveId" clId="{2140B26D-46AD-4793-8567-935260119EC4}" dt="2022-10-24T19:56:40.464" v="73" actId="47"/>
        <pc:sldMkLst>
          <pc:docMk/>
          <pc:sldMk cId="0" sldId="264"/>
        </pc:sldMkLst>
      </pc:sldChg>
      <pc:sldChg chg="del">
        <pc:chgData name="Patricia Dowling" userId="1db47672a757c54b" providerId="LiveId" clId="{2140B26D-46AD-4793-8567-935260119EC4}" dt="2022-10-24T19:56:41.259" v="74" actId="47"/>
        <pc:sldMkLst>
          <pc:docMk/>
          <pc:sldMk cId="0" sldId="265"/>
        </pc:sldMkLst>
      </pc:sldChg>
      <pc:sldChg chg="del">
        <pc:chgData name="Patricia Dowling" userId="1db47672a757c54b" providerId="LiveId" clId="{2140B26D-46AD-4793-8567-935260119EC4}" dt="2022-10-24T19:56:42.862" v="75" actId="47"/>
        <pc:sldMkLst>
          <pc:docMk/>
          <pc:sldMk cId="0" sldId="266"/>
        </pc:sldMkLst>
      </pc:sldChg>
      <pc:sldChg chg="del">
        <pc:chgData name="Patricia Dowling" userId="1db47672a757c54b" providerId="LiveId" clId="{2140B26D-46AD-4793-8567-935260119EC4}" dt="2022-10-24T19:56:44.581" v="76" actId="47"/>
        <pc:sldMkLst>
          <pc:docMk/>
          <pc:sldMk cId="0" sldId="267"/>
        </pc:sldMkLst>
      </pc:sldChg>
      <pc:sldChg chg="del">
        <pc:chgData name="Patricia Dowling" userId="1db47672a757c54b" providerId="LiveId" clId="{2140B26D-46AD-4793-8567-935260119EC4}" dt="2022-10-24T19:56:45.659" v="77" actId="47"/>
        <pc:sldMkLst>
          <pc:docMk/>
          <pc:sldMk cId="0" sldId="268"/>
        </pc:sldMkLst>
      </pc:sldChg>
      <pc:sldChg chg="del">
        <pc:chgData name="Patricia Dowling" userId="1db47672a757c54b" providerId="LiveId" clId="{2140B26D-46AD-4793-8567-935260119EC4}" dt="2022-10-24T19:56:46.698" v="78" actId="47"/>
        <pc:sldMkLst>
          <pc:docMk/>
          <pc:sldMk cId="0" sldId="269"/>
        </pc:sldMkLst>
      </pc:sldChg>
      <pc:sldChg chg="addSp delSp modSp mod modTransition">
        <pc:chgData name="Patricia Dowling" userId="1db47672a757c54b" providerId="LiveId" clId="{2140B26D-46AD-4793-8567-935260119EC4}" dt="2022-10-25T03:50:51.169" v="2811" actId="255"/>
        <pc:sldMkLst>
          <pc:docMk/>
          <pc:sldMk cId="0" sldId="270"/>
        </pc:sldMkLst>
        <pc:spChg chg="mod">
          <ac:chgData name="Patricia Dowling" userId="1db47672a757c54b" providerId="LiveId" clId="{2140B26D-46AD-4793-8567-935260119EC4}" dt="2022-10-25T03:48:57.225" v="2790" actId="20577"/>
          <ac:spMkLst>
            <pc:docMk/>
            <pc:sldMk cId="0" sldId="270"/>
            <ac:spMk id="206" creationId="{00000000-0000-0000-0000-000000000000}"/>
          </ac:spMkLst>
        </pc:spChg>
        <pc:spChg chg="mod">
          <ac:chgData name="Patricia Dowling" userId="1db47672a757c54b" providerId="LiveId" clId="{2140B26D-46AD-4793-8567-935260119EC4}" dt="2022-10-25T03:50:51.169" v="2811" actId="255"/>
          <ac:spMkLst>
            <pc:docMk/>
            <pc:sldMk cId="0" sldId="270"/>
            <ac:spMk id="207" creationId="{00000000-0000-0000-0000-000000000000}"/>
          </ac:spMkLst>
        </pc:spChg>
        <pc:picChg chg="add mod">
          <ac:chgData name="Patricia Dowling" userId="1db47672a757c54b" providerId="LiveId" clId="{2140B26D-46AD-4793-8567-935260119EC4}" dt="2022-10-25T02:48:30.661" v="2433" actId="1076"/>
          <ac:picMkLst>
            <pc:docMk/>
            <pc:sldMk cId="0" sldId="270"/>
            <ac:picMk id="3" creationId="{118B26E2-98B7-A9C8-89B7-6F85442627D7}"/>
          </ac:picMkLst>
        </pc:picChg>
        <pc:picChg chg="del">
          <ac:chgData name="Patricia Dowling" userId="1db47672a757c54b" providerId="LiveId" clId="{2140B26D-46AD-4793-8567-935260119EC4}" dt="2022-10-25T02:45:41.553" v="2431" actId="478"/>
          <ac:picMkLst>
            <pc:docMk/>
            <pc:sldMk cId="0" sldId="270"/>
            <ac:picMk id="208" creationId="{00000000-0000-0000-0000-000000000000}"/>
          </ac:picMkLst>
        </pc:picChg>
      </pc:sldChg>
      <pc:sldChg chg="modSp mod modTransition">
        <pc:chgData name="Patricia Dowling" userId="1db47672a757c54b" providerId="LiveId" clId="{2140B26D-46AD-4793-8567-935260119EC4}" dt="2022-10-25T02:14:20.911" v="2399" actId="207"/>
        <pc:sldMkLst>
          <pc:docMk/>
          <pc:sldMk cId="0" sldId="271"/>
        </pc:sldMkLst>
        <pc:spChg chg="mod">
          <ac:chgData name="Patricia Dowling" userId="1db47672a757c54b" providerId="LiveId" clId="{2140B26D-46AD-4793-8567-935260119EC4}" dt="2022-10-25T02:14:20.911" v="2399" actId="207"/>
          <ac:spMkLst>
            <pc:docMk/>
            <pc:sldMk cId="0" sldId="271"/>
            <ac:spMk id="214" creationId="{00000000-0000-0000-0000-000000000000}"/>
          </ac:spMkLst>
        </pc:spChg>
      </pc:sldChg>
      <pc:sldChg chg="del">
        <pc:chgData name="Patricia Dowling" userId="1db47672a757c54b" providerId="LiveId" clId="{2140B26D-46AD-4793-8567-935260119EC4}" dt="2022-10-24T19:56:51.014" v="79" actId="47"/>
        <pc:sldMkLst>
          <pc:docMk/>
          <pc:sldMk cId="4002957028" sldId="272"/>
        </pc:sldMkLst>
        <pc:spChg chg="mod">
          <ac:chgData name="Patricia Dowling" userId="1db47672a757c54b" providerId="LiveId" clId="{2140B26D-46AD-4793-8567-935260119EC4}" dt="2022-10-24T20:27:35.129" v="313" actId="14100"/>
          <ac:spMkLst>
            <pc:docMk/>
            <pc:sldMk cId="4002957028" sldId="272"/>
            <ac:spMk id="4" creationId="{BFB22F6C-72C0-DEA8-859A-9B4BF7B1F4A2}"/>
          </ac:spMkLst>
        </pc:spChg>
        <pc:spChg chg="add mod ord">
          <ac:chgData name="Patricia Dowling" userId="1db47672a757c54b" providerId="LiveId" clId="{2140B26D-46AD-4793-8567-935260119EC4}" dt="2022-10-25T00:38:13.230" v="1629" actId="2711"/>
          <ac:spMkLst>
            <pc:docMk/>
            <pc:sldMk cId="4002957028" sldId="272"/>
            <ac:spMk id="10" creationId="{615D8342-9A67-E0E6-609E-7731209D2790}"/>
          </ac:spMkLst>
        </pc:spChg>
        <pc:spChg chg="mod ord">
          <ac:chgData name="Patricia Dowling" userId="1db47672a757c54b" providerId="LiveId" clId="{2140B26D-46AD-4793-8567-935260119EC4}" dt="2022-10-24T20:33:18.760" v="548" actId="1035"/>
          <ac:spMkLst>
            <pc:docMk/>
            <pc:sldMk cId="4002957028" sldId="272"/>
            <ac:spMk id="72" creationId="{00000000-0000-0000-0000-000000000000}"/>
          </ac:spMkLst>
        </pc:spChg>
        <pc:picChg chg="add mod">
          <ac:chgData name="Patricia Dowling" userId="1db47672a757c54b" providerId="LiveId" clId="{2140B26D-46AD-4793-8567-935260119EC4}" dt="2022-10-24T20:33:30.808" v="577" actId="1037"/>
          <ac:picMkLst>
            <pc:docMk/>
            <pc:sldMk cId="4002957028" sldId="272"/>
            <ac:picMk id="3" creationId="{8862307D-37BB-4489-1DFF-4A0B011DDC2E}"/>
          </ac:picMkLst>
        </pc:picChg>
        <pc:picChg chg="del">
          <ac:chgData name="Patricia Dowling" userId="1db47672a757c54b" providerId="LiveId" clId="{2140B26D-46AD-4793-8567-935260119EC4}" dt="2022-10-24T20:25:50.471" v="263" actId="478"/>
          <ac:picMkLst>
            <pc:docMk/>
            <pc:sldMk cId="4002957028" sldId="272"/>
            <ac:picMk id="6" creationId="{94FAAD94-F941-9DB4-9834-B3844F052F48}"/>
          </ac:picMkLst>
        </pc:picChg>
        <pc:picChg chg="add mod">
          <ac:chgData name="Patricia Dowling" userId="1db47672a757c54b" providerId="LiveId" clId="{2140B26D-46AD-4793-8567-935260119EC4}" dt="2022-10-24T20:33:30.808" v="577" actId="1037"/>
          <ac:picMkLst>
            <pc:docMk/>
            <pc:sldMk cId="4002957028" sldId="272"/>
            <ac:picMk id="7" creationId="{A569CA26-4235-A495-F4CF-A44BFEF46D87}"/>
          </ac:picMkLst>
        </pc:picChg>
        <pc:picChg chg="add mod">
          <ac:chgData name="Patricia Dowling" userId="1db47672a757c54b" providerId="LiveId" clId="{2140B26D-46AD-4793-8567-935260119EC4}" dt="2022-10-24T20:32:41.079" v="535" actId="1035"/>
          <ac:picMkLst>
            <pc:docMk/>
            <pc:sldMk cId="4002957028" sldId="272"/>
            <ac:picMk id="9" creationId="{14882535-29B0-031B-0BA3-5017FFE1962C}"/>
          </ac:picMkLst>
        </pc:picChg>
        <pc:picChg chg="add mod">
          <ac:chgData name="Patricia Dowling" userId="1db47672a757c54b" providerId="LiveId" clId="{2140B26D-46AD-4793-8567-935260119EC4}" dt="2022-10-24T20:33:48.596" v="584" actId="1035"/>
          <ac:picMkLst>
            <pc:docMk/>
            <pc:sldMk cId="4002957028" sldId="272"/>
            <ac:picMk id="12" creationId="{62F44127-14D1-D1DC-0128-B3397E4F32DF}"/>
          </ac:picMkLst>
        </pc:picChg>
      </pc:sldChg>
      <pc:sldChg chg="addSp delSp modSp add mod modNotesTx">
        <pc:chgData name="Patricia Dowling" userId="1db47672a757c54b" providerId="LiveId" clId="{2140B26D-46AD-4793-8567-935260119EC4}" dt="2022-10-25T03:47:47.214" v="2750" actId="14100"/>
        <pc:sldMkLst>
          <pc:docMk/>
          <pc:sldMk cId="3292499734" sldId="273"/>
        </pc:sldMkLst>
        <pc:spChg chg="add mod">
          <ac:chgData name="Patricia Dowling" userId="1db47672a757c54b" providerId="LiveId" clId="{2140B26D-46AD-4793-8567-935260119EC4}" dt="2022-10-25T03:47:47.214" v="2750" actId="14100"/>
          <ac:spMkLst>
            <pc:docMk/>
            <pc:sldMk cId="3292499734" sldId="273"/>
            <ac:spMk id="3" creationId="{9A958B81-B910-469F-DBB0-95385EF25A49}"/>
          </ac:spMkLst>
        </pc:spChg>
        <pc:spChg chg="mod">
          <ac:chgData name="Patricia Dowling" userId="1db47672a757c54b" providerId="LiveId" clId="{2140B26D-46AD-4793-8567-935260119EC4}" dt="2022-10-25T03:47:33.777" v="2729" actId="255"/>
          <ac:spMkLst>
            <pc:docMk/>
            <pc:sldMk cId="3292499734" sldId="273"/>
            <ac:spMk id="4" creationId="{BFB22F6C-72C0-DEA8-859A-9B4BF7B1F4A2}"/>
          </ac:spMkLst>
        </pc:spChg>
        <pc:spChg chg="add del mod">
          <ac:chgData name="Patricia Dowling" userId="1db47672a757c54b" providerId="LiveId" clId="{2140B26D-46AD-4793-8567-935260119EC4}" dt="2022-10-25T02:53:13.575" v="2461"/>
          <ac:spMkLst>
            <pc:docMk/>
            <pc:sldMk cId="3292499734" sldId="273"/>
            <ac:spMk id="5" creationId="{86E35FE8-AD50-A3D6-EAAC-DD894982524D}"/>
          </ac:spMkLst>
        </pc:spChg>
        <pc:spChg chg="mod">
          <ac:chgData name="Patricia Dowling" userId="1db47672a757c54b" providerId="LiveId" clId="{2140B26D-46AD-4793-8567-935260119EC4}" dt="2022-10-24T21:17:25.324" v="736" actId="20577"/>
          <ac:spMkLst>
            <pc:docMk/>
            <pc:sldMk cId="3292499734" sldId="273"/>
            <ac:spMk id="72" creationId="{00000000-0000-0000-0000-000000000000}"/>
          </ac:spMkLst>
        </pc:spChg>
        <pc:picChg chg="add del mod ord">
          <ac:chgData name="Patricia Dowling" userId="1db47672a757c54b" providerId="LiveId" clId="{2140B26D-46AD-4793-8567-935260119EC4}" dt="2022-10-25T02:45:34.949" v="2430" actId="478"/>
          <ac:picMkLst>
            <pc:docMk/>
            <pc:sldMk cId="3292499734" sldId="273"/>
            <ac:picMk id="2" creationId="{64B83CB1-5412-AB1C-894C-042B7E381369}"/>
          </ac:picMkLst>
        </pc:picChg>
        <pc:picChg chg="del">
          <ac:chgData name="Patricia Dowling" userId="1db47672a757c54b" providerId="LiveId" clId="{2140B26D-46AD-4793-8567-935260119EC4}" dt="2022-10-25T00:39:16.821" v="1632" actId="478"/>
          <ac:picMkLst>
            <pc:docMk/>
            <pc:sldMk cId="3292499734" sldId="273"/>
            <ac:picMk id="6" creationId="{94FAAD94-F941-9DB4-9834-B3844F052F48}"/>
          </ac:picMkLst>
        </pc:picChg>
        <pc:picChg chg="add mod">
          <ac:chgData name="Patricia Dowling" userId="1db47672a757c54b" providerId="LiveId" clId="{2140B26D-46AD-4793-8567-935260119EC4}" dt="2022-10-25T02:53:25.645" v="2465" actId="14100"/>
          <ac:picMkLst>
            <pc:docMk/>
            <pc:sldMk cId="3292499734" sldId="273"/>
            <ac:picMk id="7" creationId="{256F103B-8C45-6B9A-293E-C1F1B8BA4DF0}"/>
          </ac:picMkLst>
        </pc:picChg>
      </pc:sldChg>
      <pc:sldChg chg="addSp delSp modSp add mod modNotesTx">
        <pc:chgData name="Patricia Dowling" userId="1db47672a757c54b" providerId="LiveId" clId="{2140B26D-46AD-4793-8567-935260119EC4}" dt="2022-10-25T01:49:16.642" v="2030" actId="20577"/>
        <pc:sldMkLst>
          <pc:docMk/>
          <pc:sldMk cId="76882896" sldId="274"/>
        </pc:sldMkLst>
        <pc:spChg chg="mod">
          <ac:chgData name="Patricia Dowling" userId="1db47672a757c54b" providerId="LiveId" clId="{2140B26D-46AD-4793-8567-935260119EC4}" dt="2022-10-25T01:49:16.642" v="2030" actId="20577"/>
          <ac:spMkLst>
            <pc:docMk/>
            <pc:sldMk cId="76882896" sldId="274"/>
            <ac:spMk id="4" creationId="{BFB22F6C-72C0-DEA8-859A-9B4BF7B1F4A2}"/>
          </ac:spMkLst>
        </pc:spChg>
        <pc:spChg chg="mod">
          <ac:chgData name="Patricia Dowling" userId="1db47672a757c54b" providerId="LiveId" clId="{2140B26D-46AD-4793-8567-935260119EC4}" dt="2022-10-24T22:48:52.858" v="1552" actId="20577"/>
          <ac:spMkLst>
            <pc:docMk/>
            <pc:sldMk cId="76882896" sldId="274"/>
            <ac:spMk id="10" creationId="{615D8342-9A67-E0E6-609E-7731209D2790}"/>
          </ac:spMkLst>
        </pc:spChg>
        <pc:spChg chg="add mod">
          <ac:chgData name="Patricia Dowling" userId="1db47672a757c54b" providerId="LiveId" clId="{2140B26D-46AD-4793-8567-935260119EC4}" dt="2022-10-24T22:29:49.349" v="1427" actId="14100"/>
          <ac:spMkLst>
            <pc:docMk/>
            <pc:sldMk cId="76882896" sldId="274"/>
            <ac:spMk id="13" creationId="{5E20319C-0A8A-F448-F3F8-CA1C2DACF3D5}"/>
          </ac:spMkLst>
        </pc:spChg>
        <pc:spChg chg="mod">
          <ac:chgData name="Patricia Dowling" userId="1db47672a757c54b" providerId="LiveId" clId="{2140B26D-46AD-4793-8567-935260119EC4}" dt="2022-10-24T22:27:16.541" v="1410" actId="20577"/>
          <ac:spMkLst>
            <pc:docMk/>
            <pc:sldMk cId="76882896" sldId="274"/>
            <ac:spMk id="72" creationId="{00000000-0000-0000-0000-000000000000}"/>
          </ac:spMkLst>
        </pc:spChg>
        <pc:picChg chg="add del mod">
          <ac:chgData name="Patricia Dowling" userId="1db47672a757c54b" providerId="LiveId" clId="{2140B26D-46AD-4793-8567-935260119EC4}" dt="2022-10-24T22:28:14.188" v="1413" actId="478"/>
          <ac:picMkLst>
            <pc:docMk/>
            <pc:sldMk cId="76882896" sldId="274"/>
            <ac:picMk id="2" creationId="{BC8BF26F-89F7-BA08-6014-C6870AB46F22}"/>
          </ac:picMkLst>
        </pc:picChg>
        <pc:picChg chg="del">
          <ac:chgData name="Patricia Dowling" userId="1db47672a757c54b" providerId="LiveId" clId="{2140B26D-46AD-4793-8567-935260119EC4}" dt="2022-10-24T22:26:21.749" v="1387" actId="478"/>
          <ac:picMkLst>
            <pc:docMk/>
            <pc:sldMk cId="76882896" sldId="274"/>
            <ac:picMk id="3" creationId="{8862307D-37BB-4489-1DFF-4A0B011DDC2E}"/>
          </ac:picMkLst>
        </pc:picChg>
        <pc:picChg chg="add mod">
          <ac:chgData name="Patricia Dowling" userId="1db47672a757c54b" providerId="LiveId" clId="{2140B26D-46AD-4793-8567-935260119EC4}" dt="2022-10-24T22:29:13.161" v="1424" actId="14100"/>
          <ac:picMkLst>
            <pc:docMk/>
            <pc:sldMk cId="76882896" sldId="274"/>
            <ac:picMk id="6" creationId="{CF637EEF-8C22-9813-C8AC-CDACDB9C0C79}"/>
          </ac:picMkLst>
        </pc:picChg>
        <pc:picChg chg="del">
          <ac:chgData name="Patricia Dowling" userId="1db47672a757c54b" providerId="LiveId" clId="{2140B26D-46AD-4793-8567-935260119EC4}" dt="2022-10-24T22:26:22.973" v="1388" actId="478"/>
          <ac:picMkLst>
            <pc:docMk/>
            <pc:sldMk cId="76882896" sldId="274"/>
            <ac:picMk id="7" creationId="{A569CA26-4235-A495-F4CF-A44BFEF46D87}"/>
          </ac:picMkLst>
        </pc:picChg>
        <pc:picChg chg="del">
          <ac:chgData name="Patricia Dowling" userId="1db47672a757c54b" providerId="LiveId" clId="{2140B26D-46AD-4793-8567-935260119EC4}" dt="2022-10-24T22:26:12.734" v="1384" actId="478"/>
          <ac:picMkLst>
            <pc:docMk/>
            <pc:sldMk cId="76882896" sldId="274"/>
            <ac:picMk id="9" creationId="{14882535-29B0-031B-0BA3-5017FFE1962C}"/>
          </ac:picMkLst>
        </pc:picChg>
        <pc:picChg chg="add mod">
          <ac:chgData name="Patricia Dowling" userId="1db47672a757c54b" providerId="LiveId" clId="{2140B26D-46AD-4793-8567-935260119EC4}" dt="2022-10-24T22:30:03.262" v="1428" actId="14100"/>
          <ac:picMkLst>
            <pc:docMk/>
            <pc:sldMk cId="76882896" sldId="274"/>
            <ac:picMk id="11" creationId="{681E0B8E-B7D1-9AE6-3503-AAAF2EB21873}"/>
          </ac:picMkLst>
        </pc:picChg>
        <pc:picChg chg="del">
          <ac:chgData name="Patricia Dowling" userId="1db47672a757c54b" providerId="LiveId" clId="{2140B26D-46AD-4793-8567-935260119EC4}" dt="2022-10-24T22:26:20.275" v="1386" actId="478"/>
          <ac:picMkLst>
            <pc:docMk/>
            <pc:sldMk cId="76882896" sldId="274"/>
            <ac:picMk id="12" creationId="{62F44127-14D1-D1DC-0128-B3397E4F32DF}"/>
          </ac:picMkLst>
        </pc:picChg>
      </pc:sldChg>
      <pc:sldChg chg="addSp delSp modSp add mod modNotesTx">
        <pc:chgData name="Patricia Dowling" userId="1db47672a757c54b" providerId="LiveId" clId="{2140B26D-46AD-4793-8567-935260119EC4}" dt="2022-10-25T03:25:11.637" v="2728" actId="1035"/>
        <pc:sldMkLst>
          <pc:docMk/>
          <pc:sldMk cId="303786361" sldId="275"/>
        </pc:sldMkLst>
        <pc:spChg chg="mod">
          <ac:chgData name="Patricia Dowling" userId="1db47672a757c54b" providerId="LiveId" clId="{2140B26D-46AD-4793-8567-935260119EC4}" dt="2022-10-25T03:25:11.637" v="2728" actId="1035"/>
          <ac:spMkLst>
            <pc:docMk/>
            <pc:sldMk cId="303786361" sldId="275"/>
            <ac:spMk id="4" creationId="{BFB22F6C-72C0-DEA8-859A-9B4BF7B1F4A2}"/>
          </ac:spMkLst>
        </pc:spChg>
        <pc:picChg chg="del">
          <ac:chgData name="Patricia Dowling" userId="1db47672a757c54b" providerId="LiveId" clId="{2140B26D-46AD-4793-8567-935260119EC4}" dt="2022-10-25T02:50:02.267" v="2434" actId="478"/>
          <ac:picMkLst>
            <pc:docMk/>
            <pc:sldMk cId="303786361" sldId="275"/>
            <ac:picMk id="2" creationId="{64B83CB1-5412-AB1C-894C-042B7E381369}"/>
          </ac:picMkLst>
        </pc:picChg>
        <pc:picChg chg="add del mod">
          <ac:chgData name="Patricia Dowling" userId="1db47672a757c54b" providerId="LiveId" clId="{2140B26D-46AD-4793-8567-935260119EC4}" dt="2022-10-25T02:53:17.727" v="2462" actId="21"/>
          <ac:picMkLst>
            <pc:docMk/>
            <pc:sldMk cId="303786361" sldId="275"/>
            <ac:picMk id="5" creationId="{67EF286F-24A2-E9E5-EE40-81ACF3A54E93}"/>
          </ac:picMkLst>
        </pc:picChg>
        <pc:picChg chg="add mod">
          <ac:chgData name="Patricia Dowling" userId="1db47672a757c54b" providerId="LiveId" clId="{2140B26D-46AD-4793-8567-935260119EC4}" dt="2022-10-25T02:54:17.396" v="2470" actId="14100"/>
          <ac:picMkLst>
            <pc:docMk/>
            <pc:sldMk cId="303786361" sldId="275"/>
            <ac:picMk id="7" creationId="{B614B37A-0D91-51A9-E6A9-C52F2E72A315}"/>
          </ac:picMkLst>
        </pc:picChg>
      </pc:sldChg>
      <pc:sldChg chg="delSp modSp add mod modNotesTx">
        <pc:chgData name="Patricia Dowling" userId="1db47672a757c54b" providerId="LiveId" clId="{2140B26D-46AD-4793-8567-935260119EC4}" dt="2022-10-25T03:01:42.417" v="2498" actId="20577"/>
        <pc:sldMkLst>
          <pc:docMk/>
          <pc:sldMk cId="1497950344" sldId="276"/>
        </pc:sldMkLst>
        <pc:spChg chg="mod">
          <ac:chgData name="Patricia Dowling" userId="1db47672a757c54b" providerId="LiveId" clId="{2140B26D-46AD-4793-8567-935260119EC4}" dt="2022-10-25T02:56:56.084" v="2472" actId="113"/>
          <ac:spMkLst>
            <pc:docMk/>
            <pc:sldMk cId="1497950344" sldId="276"/>
            <ac:spMk id="4" creationId="{BFB22F6C-72C0-DEA8-859A-9B4BF7B1F4A2}"/>
          </ac:spMkLst>
        </pc:spChg>
        <pc:spChg chg="mod">
          <ac:chgData name="Patricia Dowling" userId="1db47672a757c54b" providerId="LiveId" clId="{2140B26D-46AD-4793-8567-935260119EC4}" dt="2022-10-25T03:01:32.844" v="2485" actId="20577"/>
          <ac:spMkLst>
            <pc:docMk/>
            <pc:sldMk cId="1497950344" sldId="276"/>
            <ac:spMk id="10" creationId="{615D8342-9A67-E0E6-609E-7731209D2790}"/>
          </ac:spMkLst>
        </pc:spChg>
        <pc:spChg chg="del">
          <ac:chgData name="Patricia Dowling" userId="1db47672a757c54b" providerId="LiveId" clId="{2140B26D-46AD-4793-8567-935260119EC4}" dt="2022-10-25T01:51:17.805" v="2076" actId="478"/>
          <ac:spMkLst>
            <pc:docMk/>
            <pc:sldMk cId="1497950344" sldId="276"/>
            <ac:spMk id="13" creationId="{5E20319C-0A8A-F448-F3F8-CA1C2DACF3D5}"/>
          </ac:spMkLst>
        </pc:spChg>
        <pc:spChg chg="mod">
          <ac:chgData name="Patricia Dowling" userId="1db47672a757c54b" providerId="LiveId" clId="{2140B26D-46AD-4793-8567-935260119EC4}" dt="2022-10-25T02:02:01.500" v="2234" actId="14100"/>
          <ac:spMkLst>
            <pc:docMk/>
            <pc:sldMk cId="1497950344" sldId="276"/>
            <ac:spMk id="72" creationId="{00000000-0000-0000-0000-000000000000}"/>
          </ac:spMkLst>
        </pc:spChg>
        <pc:picChg chg="del">
          <ac:chgData name="Patricia Dowling" userId="1db47672a757c54b" providerId="LiveId" clId="{2140B26D-46AD-4793-8567-935260119EC4}" dt="2022-10-25T01:51:14.415" v="2075" actId="478"/>
          <ac:picMkLst>
            <pc:docMk/>
            <pc:sldMk cId="1497950344" sldId="276"/>
            <ac:picMk id="6" creationId="{CF637EEF-8C22-9813-C8AC-CDACDB9C0C79}"/>
          </ac:picMkLst>
        </pc:picChg>
        <pc:picChg chg="del">
          <ac:chgData name="Patricia Dowling" userId="1db47672a757c54b" providerId="LiveId" clId="{2140B26D-46AD-4793-8567-935260119EC4}" dt="2022-10-25T01:51:18.411" v="2077" actId="478"/>
          <ac:picMkLst>
            <pc:docMk/>
            <pc:sldMk cId="1497950344" sldId="276"/>
            <ac:picMk id="11" creationId="{681E0B8E-B7D1-9AE6-3503-AAAF2EB21873}"/>
          </ac:picMkLst>
        </pc:picChg>
      </pc:sldChg>
    </pc:docChg>
  </pc:docChgLst>
  <pc:docChgLst>
    <pc:chgData name="Patricia Dowling" userId="1db47672a757c54b" providerId="LiveId" clId="{9D830074-8559-466F-9875-2328D37F247C}"/>
    <pc:docChg chg="undo custSel addSld delSld modSld addSection">
      <pc:chgData name="Patricia Dowling" userId="1db47672a757c54b" providerId="LiveId" clId="{9D830074-8559-466F-9875-2328D37F247C}" dt="2023-01-25T01:03:18.816" v="2477"/>
      <pc:docMkLst>
        <pc:docMk/>
      </pc:docMkLst>
      <pc:sldChg chg="modSp mod">
        <pc:chgData name="Patricia Dowling" userId="1db47672a757c54b" providerId="LiveId" clId="{9D830074-8559-466F-9875-2328D37F247C}" dt="2023-01-24T21:25:42.321" v="82" actId="14100"/>
        <pc:sldMkLst>
          <pc:docMk/>
          <pc:sldMk cId="0" sldId="256"/>
        </pc:sldMkLst>
        <pc:spChg chg="mod">
          <ac:chgData name="Patricia Dowling" userId="1db47672a757c54b" providerId="LiveId" clId="{9D830074-8559-466F-9875-2328D37F247C}" dt="2023-01-24T21:25:42.321" v="82" actId="14100"/>
          <ac:spMkLst>
            <pc:docMk/>
            <pc:sldMk cId="0" sldId="256"/>
            <ac:spMk id="66" creationId="{00000000-0000-0000-0000-000000000000}"/>
          </ac:spMkLst>
        </pc:spChg>
        <pc:spChg chg="mod">
          <ac:chgData name="Patricia Dowling" userId="1db47672a757c54b" providerId="LiveId" clId="{9D830074-8559-466F-9875-2328D37F247C}" dt="2023-01-24T21:25:18.943" v="70" actId="14100"/>
          <ac:spMkLst>
            <pc:docMk/>
            <pc:sldMk cId="0" sldId="256"/>
            <ac:spMk id="67" creationId="{00000000-0000-0000-0000-000000000000}"/>
          </ac:spMkLst>
        </pc:spChg>
      </pc:sldChg>
      <pc:sldChg chg="addSp delSp modSp mod modNotesTx">
        <pc:chgData name="Patricia Dowling" userId="1db47672a757c54b" providerId="LiveId" clId="{9D830074-8559-466F-9875-2328D37F247C}" dt="2023-01-24T23:33:00.812" v="275" actId="1076"/>
        <pc:sldMkLst>
          <pc:docMk/>
          <pc:sldMk cId="0" sldId="257"/>
        </pc:sldMkLst>
        <pc:spChg chg="mod">
          <ac:chgData name="Patricia Dowling" userId="1db47672a757c54b" providerId="LiveId" clId="{9D830074-8559-466F-9875-2328D37F247C}" dt="2023-01-24T21:32:32.733" v="136" actId="14100"/>
          <ac:spMkLst>
            <pc:docMk/>
            <pc:sldMk cId="0" sldId="257"/>
            <ac:spMk id="4" creationId="{BFB22F6C-72C0-DEA8-859A-9B4BF7B1F4A2}"/>
          </ac:spMkLst>
        </pc:spChg>
        <pc:spChg chg="mod">
          <ac:chgData name="Patricia Dowling" userId="1db47672a757c54b" providerId="LiveId" clId="{9D830074-8559-466F-9875-2328D37F247C}" dt="2023-01-24T23:33:00.812" v="275" actId="1076"/>
          <ac:spMkLst>
            <pc:docMk/>
            <pc:sldMk cId="0" sldId="257"/>
            <ac:spMk id="72" creationId="{00000000-0000-0000-0000-000000000000}"/>
          </ac:spMkLst>
        </pc:spChg>
        <pc:picChg chg="del mod">
          <ac:chgData name="Patricia Dowling" userId="1db47672a757c54b" providerId="LiveId" clId="{9D830074-8559-466F-9875-2328D37F247C}" dt="2023-01-24T21:32:46.032" v="137" actId="478"/>
          <ac:picMkLst>
            <pc:docMk/>
            <pc:sldMk cId="0" sldId="257"/>
            <ac:picMk id="3" creationId="{94C4A048-3A64-E69B-34F5-B7F6428D6852}"/>
          </ac:picMkLst>
        </pc:picChg>
        <pc:picChg chg="add del">
          <ac:chgData name="Patricia Dowling" userId="1db47672a757c54b" providerId="LiveId" clId="{9D830074-8559-466F-9875-2328D37F247C}" dt="2023-01-24T21:28:21.760" v="105" actId="478"/>
          <ac:picMkLst>
            <pc:docMk/>
            <pc:sldMk cId="0" sldId="257"/>
            <ac:picMk id="5" creationId="{2D56316E-420A-9D2B-23F5-1A9424194EB5}"/>
          </ac:picMkLst>
        </pc:picChg>
        <pc:picChg chg="add mod">
          <ac:chgData name="Patricia Dowling" userId="1db47672a757c54b" providerId="LiveId" clId="{9D830074-8559-466F-9875-2328D37F247C}" dt="2023-01-24T21:34:11.063" v="146" actId="1038"/>
          <ac:picMkLst>
            <pc:docMk/>
            <pc:sldMk cId="0" sldId="257"/>
            <ac:picMk id="7" creationId="{C95B6918-BEAB-C1FC-C4C1-5C8FF366FD41}"/>
          </ac:picMkLst>
        </pc:picChg>
      </pc:sldChg>
      <pc:sldChg chg="modSp del">
        <pc:chgData name="Patricia Dowling" userId="1db47672a757c54b" providerId="LiveId" clId="{9D830074-8559-466F-9875-2328D37F247C}" dt="2023-01-24T21:34:32.947" v="148" actId="47"/>
        <pc:sldMkLst>
          <pc:docMk/>
          <pc:sldMk cId="3292499734" sldId="273"/>
        </pc:sldMkLst>
        <pc:spChg chg="mod">
          <ac:chgData name="Patricia Dowling" userId="1db47672a757c54b" providerId="LiveId" clId="{9D830074-8559-466F-9875-2328D37F247C}" dt="2023-01-24T21:21:02.886" v="9"/>
          <ac:spMkLst>
            <pc:docMk/>
            <pc:sldMk cId="3292499734" sldId="273"/>
            <ac:spMk id="72" creationId="{00000000-0000-0000-0000-000000000000}"/>
          </ac:spMkLst>
        </pc:spChg>
      </pc:sldChg>
      <pc:sldChg chg="delSp del mod modNotesTx">
        <pc:chgData name="Patricia Dowling" userId="1db47672a757c54b" providerId="LiveId" clId="{9D830074-8559-466F-9875-2328D37F247C}" dt="2023-01-24T23:32:08.741" v="264" actId="47"/>
        <pc:sldMkLst>
          <pc:docMk/>
          <pc:sldMk cId="76882896" sldId="274"/>
        </pc:sldMkLst>
        <pc:picChg chg="del">
          <ac:chgData name="Patricia Dowling" userId="1db47672a757c54b" providerId="LiveId" clId="{9D830074-8559-466F-9875-2328D37F247C}" dt="2023-01-24T21:34:27.852" v="147" actId="478"/>
          <ac:picMkLst>
            <pc:docMk/>
            <pc:sldMk cId="76882896" sldId="274"/>
            <ac:picMk id="3" creationId="{70E315F9-C035-EE8B-0EAE-8E6F8EA7C5DC}"/>
          </ac:picMkLst>
        </pc:picChg>
      </pc:sldChg>
      <pc:sldChg chg="addSp delSp modSp mod">
        <pc:chgData name="Patricia Dowling" userId="1db47672a757c54b" providerId="LiveId" clId="{9D830074-8559-466F-9875-2328D37F247C}" dt="2023-01-25T00:51:05.206" v="2336" actId="20577"/>
        <pc:sldMkLst>
          <pc:docMk/>
          <pc:sldMk cId="303786361" sldId="275"/>
        </pc:sldMkLst>
        <pc:spChg chg="mod">
          <ac:chgData name="Patricia Dowling" userId="1db47672a757c54b" providerId="LiveId" clId="{9D830074-8559-466F-9875-2328D37F247C}" dt="2023-01-25T00:51:05.206" v="2336" actId="20577"/>
          <ac:spMkLst>
            <pc:docMk/>
            <pc:sldMk cId="303786361" sldId="275"/>
            <ac:spMk id="4" creationId="{BFB22F6C-72C0-DEA8-859A-9B4BF7B1F4A2}"/>
          </ac:spMkLst>
        </pc:spChg>
        <pc:spChg chg="mod">
          <ac:chgData name="Patricia Dowling" userId="1db47672a757c54b" providerId="LiveId" clId="{9D830074-8559-466F-9875-2328D37F247C}" dt="2023-01-25T00:27:48.019" v="1572" actId="20577"/>
          <ac:spMkLst>
            <pc:docMk/>
            <pc:sldMk cId="303786361" sldId="275"/>
            <ac:spMk id="72" creationId="{00000000-0000-0000-0000-000000000000}"/>
          </ac:spMkLst>
        </pc:spChg>
        <pc:picChg chg="add mod">
          <ac:chgData name="Patricia Dowling" userId="1db47672a757c54b" providerId="LiveId" clId="{9D830074-8559-466F-9875-2328D37F247C}" dt="2023-01-25T00:47:17.362" v="2306" actId="1036"/>
          <ac:picMkLst>
            <pc:docMk/>
            <pc:sldMk cId="303786361" sldId="275"/>
            <ac:picMk id="2" creationId="{7AC55D84-A916-2A71-7ECD-E4D6A18D5007}"/>
          </ac:picMkLst>
        </pc:picChg>
        <pc:picChg chg="del">
          <ac:chgData name="Patricia Dowling" userId="1db47672a757c54b" providerId="LiveId" clId="{9D830074-8559-466F-9875-2328D37F247C}" dt="2023-01-25T00:23:33.900" v="1456" actId="478"/>
          <ac:picMkLst>
            <pc:docMk/>
            <pc:sldMk cId="303786361" sldId="275"/>
            <ac:picMk id="3" creationId="{9FDF49AD-9DCE-2179-3282-D80895E3C84A}"/>
          </ac:picMkLst>
        </pc:picChg>
      </pc:sldChg>
      <pc:sldChg chg="addSp delSp modSp mod modNotesTx">
        <pc:chgData name="Patricia Dowling" userId="1db47672a757c54b" providerId="LiveId" clId="{9D830074-8559-466F-9875-2328D37F247C}" dt="2023-01-25T01:03:18.816" v="2477"/>
        <pc:sldMkLst>
          <pc:docMk/>
          <pc:sldMk cId="1497950344" sldId="276"/>
        </pc:sldMkLst>
        <pc:spChg chg="mod">
          <ac:chgData name="Patricia Dowling" userId="1db47672a757c54b" providerId="LiveId" clId="{9D830074-8559-466F-9875-2328D37F247C}" dt="2023-01-25T00:53:37.260" v="2343" actId="14100"/>
          <ac:spMkLst>
            <pc:docMk/>
            <pc:sldMk cId="1497950344" sldId="276"/>
            <ac:spMk id="4" creationId="{BFB22F6C-72C0-DEA8-859A-9B4BF7B1F4A2}"/>
          </ac:spMkLst>
        </pc:spChg>
        <pc:spChg chg="add mod">
          <ac:chgData name="Patricia Dowling" userId="1db47672a757c54b" providerId="LiveId" clId="{9D830074-8559-466F-9875-2328D37F247C}" dt="2023-01-25T00:54:06.183" v="2411" actId="1037"/>
          <ac:spMkLst>
            <pc:docMk/>
            <pc:sldMk cId="1497950344" sldId="276"/>
            <ac:spMk id="5" creationId="{4353A9C6-5EE3-FADA-5BF2-2B2A8DB1FF28}"/>
          </ac:spMkLst>
        </pc:spChg>
        <pc:spChg chg="del">
          <ac:chgData name="Patricia Dowling" userId="1db47672a757c54b" providerId="LiveId" clId="{9D830074-8559-466F-9875-2328D37F247C}" dt="2023-01-25T00:08:56.328" v="1116" actId="478"/>
          <ac:spMkLst>
            <pc:docMk/>
            <pc:sldMk cId="1497950344" sldId="276"/>
            <ac:spMk id="10" creationId="{615D8342-9A67-E0E6-609E-7731209D2790}"/>
          </ac:spMkLst>
        </pc:spChg>
        <pc:spChg chg="mod">
          <ac:chgData name="Patricia Dowling" userId="1db47672a757c54b" providerId="LiveId" clId="{9D830074-8559-466F-9875-2328D37F247C}" dt="2023-01-25T00:19:29.365" v="1386" actId="20577"/>
          <ac:spMkLst>
            <pc:docMk/>
            <pc:sldMk cId="1497950344" sldId="276"/>
            <ac:spMk id="72" creationId="{00000000-0000-0000-0000-000000000000}"/>
          </ac:spMkLst>
        </pc:spChg>
        <pc:picChg chg="add mod">
          <ac:chgData name="Patricia Dowling" userId="1db47672a757c54b" providerId="LiveId" clId="{9D830074-8559-466F-9875-2328D37F247C}" dt="2023-01-25T00:54:11.639" v="2417" actId="1035"/>
          <ac:picMkLst>
            <pc:docMk/>
            <pc:sldMk cId="1497950344" sldId="276"/>
            <ac:picMk id="3" creationId="{FBE90E3F-7E16-71E6-697C-3D928513D369}"/>
          </ac:picMkLst>
        </pc:picChg>
      </pc:sldChg>
      <pc:sldChg chg="addSp delSp modSp mod modNotesTx">
        <pc:chgData name="Patricia Dowling" userId="1db47672a757c54b" providerId="LiveId" clId="{9D830074-8559-466F-9875-2328D37F247C}" dt="2023-01-25T00:51:23.691" v="2338" actId="20577"/>
        <pc:sldMkLst>
          <pc:docMk/>
          <pc:sldMk cId="1813391603" sldId="278"/>
        </pc:sldMkLst>
        <pc:spChg chg="mod">
          <ac:chgData name="Patricia Dowling" userId="1db47672a757c54b" providerId="LiveId" clId="{9D830074-8559-466F-9875-2328D37F247C}" dt="2023-01-25T00:45:16.015" v="2217" actId="1036"/>
          <ac:spMkLst>
            <pc:docMk/>
            <pc:sldMk cId="1813391603" sldId="278"/>
            <ac:spMk id="2" creationId="{F4B0F83D-CD29-D9DA-E293-74D55214C021}"/>
          </ac:spMkLst>
        </pc:spChg>
        <pc:spChg chg="mod">
          <ac:chgData name="Patricia Dowling" userId="1db47672a757c54b" providerId="LiveId" clId="{9D830074-8559-466F-9875-2328D37F247C}" dt="2023-01-25T00:51:23.691" v="2338" actId="20577"/>
          <ac:spMkLst>
            <pc:docMk/>
            <pc:sldMk cId="1813391603" sldId="278"/>
            <ac:spMk id="4" creationId="{BFB22F6C-72C0-DEA8-859A-9B4BF7B1F4A2}"/>
          </ac:spMkLst>
        </pc:spChg>
        <pc:spChg chg="mod">
          <ac:chgData name="Patricia Dowling" userId="1db47672a757c54b" providerId="LiveId" clId="{9D830074-8559-466F-9875-2328D37F247C}" dt="2023-01-25T00:43:47.945" v="2108" actId="20577"/>
          <ac:spMkLst>
            <pc:docMk/>
            <pc:sldMk cId="1813391603" sldId="278"/>
            <ac:spMk id="72" creationId="{00000000-0000-0000-0000-000000000000}"/>
          </ac:spMkLst>
        </pc:spChg>
        <pc:picChg chg="del">
          <ac:chgData name="Patricia Dowling" userId="1db47672a757c54b" providerId="LiveId" clId="{9D830074-8559-466F-9875-2328D37F247C}" dt="2023-01-25T00:25:44.717" v="1457" actId="478"/>
          <ac:picMkLst>
            <pc:docMk/>
            <pc:sldMk cId="1813391603" sldId="278"/>
            <ac:picMk id="5" creationId="{D5F561A7-C443-A45A-6714-81B06435959A}"/>
          </ac:picMkLst>
        </pc:picChg>
        <pc:picChg chg="add del mod">
          <ac:chgData name="Patricia Dowling" userId="1db47672a757c54b" providerId="LiveId" clId="{9D830074-8559-466F-9875-2328D37F247C}" dt="2023-01-25T00:27:30.396" v="1556" actId="21"/>
          <ac:picMkLst>
            <pc:docMk/>
            <pc:sldMk cId="1813391603" sldId="278"/>
            <ac:picMk id="6" creationId="{A40BF71E-F70A-28B9-95D3-78773D96B24E}"/>
          </ac:picMkLst>
        </pc:picChg>
        <pc:picChg chg="add del mod">
          <ac:chgData name="Patricia Dowling" userId="1db47672a757c54b" providerId="LiveId" clId="{9D830074-8559-466F-9875-2328D37F247C}" dt="2023-01-25T00:43:25.833" v="2081" actId="478"/>
          <ac:picMkLst>
            <pc:docMk/>
            <pc:sldMk cId="1813391603" sldId="278"/>
            <ac:picMk id="8" creationId="{3038E27C-8E64-E0FA-FCA5-DAD4F4745145}"/>
          </ac:picMkLst>
        </pc:picChg>
        <pc:picChg chg="add mod">
          <ac:chgData name="Patricia Dowling" userId="1db47672a757c54b" providerId="LiveId" clId="{9D830074-8559-466F-9875-2328D37F247C}" dt="2023-01-25T00:45:29.432" v="2233" actId="1076"/>
          <ac:picMkLst>
            <pc:docMk/>
            <pc:sldMk cId="1813391603" sldId="278"/>
            <ac:picMk id="10" creationId="{CFAD2D24-B7BC-BC73-0830-ED0310C10807}"/>
          </ac:picMkLst>
        </pc:picChg>
      </pc:sldChg>
      <pc:sldChg chg="modSp del">
        <pc:chgData name="Patricia Dowling" userId="1db47672a757c54b" providerId="LiveId" clId="{9D830074-8559-466F-9875-2328D37F247C}" dt="2023-01-24T21:34:38.683" v="149" actId="47"/>
        <pc:sldMkLst>
          <pc:docMk/>
          <pc:sldMk cId="313530872" sldId="279"/>
        </pc:sldMkLst>
        <pc:spChg chg="mod">
          <ac:chgData name="Patricia Dowling" userId="1db47672a757c54b" providerId="LiveId" clId="{9D830074-8559-466F-9875-2328D37F247C}" dt="2023-01-24T21:21:02.886" v="9"/>
          <ac:spMkLst>
            <pc:docMk/>
            <pc:sldMk cId="313530872" sldId="279"/>
            <ac:spMk id="72" creationId="{00000000-0000-0000-0000-000000000000}"/>
          </ac:spMkLst>
        </pc:spChg>
      </pc:sldChg>
      <pc:sldChg chg="addSp delSp modSp add mod modNotesTx">
        <pc:chgData name="Patricia Dowling" userId="1db47672a757c54b" providerId="LiveId" clId="{9D830074-8559-466F-9875-2328D37F247C}" dt="2023-01-24T21:38:03.484" v="238" actId="20577"/>
        <pc:sldMkLst>
          <pc:docMk/>
          <pc:sldMk cId="2551514886" sldId="280"/>
        </pc:sldMkLst>
        <pc:spChg chg="del mod">
          <ac:chgData name="Patricia Dowling" userId="1db47672a757c54b" providerId="LiveId" clId="{9D830074-8559-466F-9875-2328D37F247C}" dt="2023-01-24T21:28:29.984" v="108" actId="478"/>
          <ac:spMkLst>
            <pc:docMk/>
            <pc:sldMk cId="2551514886" sldId="280"/>
            <ac:spMk id="4" creationId="{BFB22F6C-72C0-DEA8-859A-9B4BF7B1F4A2}"/>
          </ac:spMkLst>
        </pc:spChg>
        <pc:spChg chg="add del mod">
          <ac:chgData name="Patricia Dowling" userId="1db47672a757c54b" providerId="LiveId" clId="{9D830074-8559-466F-9875-2328D37F247C}" dt="2023-01-24T21:28:54.299" v="116" actId="478"/>
          <ac:spMkLst>
            <pc:docMk/>
            <pc:sldMk cId="2551514886" sldId="280"/>
            <ac:spMk id="6" creationId="{4872C83C-988B-12C7-D353-5646948A1253}"/>
          </ac:spMkLst>
        </pc:spChg>
        <pc:spChg chg="del mod">
          <ac:chgData name="Patricia Dowling" userId="1db47672a757c54b" providerId="LiveId" clId="{9D830074-8559-466F-9875-2328D37F247C}" dt="2023-01-24T21:28:32.274" v="111" actId="478"/>
          <ac:spMkLst>
            <pc:docMk/>
            <pc:sldMk cId="2551514886" sldId="280"/>
            <ac:spMk id="72" creationId="{00000000-0000-0000-0000-000000000000}"/>
          </ac:spMkLst>
        </pc:spChg>
        <pc:picChg chg="del">
          <ac:chgData name="Patricia Dowling" userId="1db47672a757c54b" providerId="LiveId" clId="{9D830074-8559-466F-9875-2328D37F247C}" dt="2023-01-24T21:28:30.458" v="109" actId="478"/>
          <ac:picMkLst>
            <pc:docMk/>
            <pc:sldMk cId="2551514886" sldId="280"/>
            <ac:picMk id="3" creationId="{94C4A048-3A64-E69B-34F5-B7F6428D6852}"/>
          </ac:picMkLst>
        </pc:picChg>
        <pc:picChg chg="mod">
          <ac:chgData name="Patricia Dowling" userId="1db47672a757c54b" providerId="LiveId" clId="{9D830074-8559-466F-9875-2328D37F247C}" dt="2023-01-24T21:29:09.516" v="119" actId="14100"/>
          <ac:picMkLst>
            <pc:docMk/>
            <pc:sldMk cId="2551514886" sldId="280"/>
            <ac:picMk id="5" creationId="{2D56316E-420A-9D2B-23F5-1A9424194EB5}"/>
          </ac:picMkLst>
        </pc:picChg>
      </pc:sldChg>
      <pc:sldChg chg="addSp delSp modSp add mod modNotesTx">
        <pc:chgData name="Patricia Dowling" userId="1db47672a757c54b" providerId="LiveId" clId="{9D830074-8559-466F-9875-2328D37F247C}" dt="2023-01-25T00:58:35.353" v="2476" actId="20577"/>
        <pc:sldMkLst>
          <pc:docMk/>
          <pc:sldMk cId="2106543665" sldId="281"/>
        </pc:sldMkLst>
        <pc:spChg chg="mod">
          <ac:chgData name="Patricia Dowling" userId="1db47672a757c54b" providerId="LiveId" clId="{9D830074-8559-466F-9875-2328D37F247C}" dt="2023-01-25T00:58:35.353" v="2476" actId="20577"/>
          <ac:spMkLst>
            <pc:docMk/>
            <pc:sldMk cId="2106543665" sldId="281"/>
            <ac:spMk id="4" creationId="{BFB22F6C-72C0-DEA8-859A-9B4BF7B1F4A2}"/>
          </ac:spMkLst>
        </pc:spChg>
        <pc:spChg chg="mod">
          <ac:chgData name="Patricia Dowling" userId="1db47672a757c54b" providerId="LiveId" clId="{9D830074-8559-466F-9875-2328D37F247C}" dt="2023-01-25T00:57:55.916" v="2443" actId="1036"/>
          <ac:spMkLst>
            <pc:docMk/>
            <pc:sldMk cId="2106543665" sldId="281"/>
            <ac:spMk id="72" creationId="{00000000-0000-0000-0000-000000000000}"/>
          </ac:spMkLst>
        </pc:spChg>
        <pc:picChg chg="add mod">
          <ac:chgData name="Patricia Dowling" userId="1db47672a757c54b" providerId="LiveId" clId="{9D830074-8559-466F-9875-2328D37F247C}" dt="2023-01-25T00:58:32.322" v="2475" actId="1035"/>
          <ac:picMkLst>
            <pc:docMk/>
            <pc:sldMk cId="2106543665" sldId="281"/>
            <ac:picMk id="3" creationId="{9BD63F69-5F00-24F4-FDBF-51295D69B6F6}"/>
          </ac:picMkLst>
        </pc:picChg>
        <pc:picChg chg="del">
          <ac:chgData name="Patricia Dowling" userId="1db47672a757c54b" providerId="LiveId" clId="{9D830074-8559-466F-9875-2328D37F247C}" dt="2023-01-25T00:12:54.842" v="1227" actId="478"/>
          <ac:picMkLst>
            <pc:docMk/>
            <pc:sldMk cId="2106543665" sldId="281"/>
            <ac:picMk id="7" creationId="{C95B6918-BEAB-C1FC-C4C1-5C8FF366FD41}"/>
          </ac:picMkLst>
        </pc:picChg>
      </pc:sldChg>
      <pc:sldChg chg="addSp delSp modSp add mod">
        <pc:chgData name="Patricia Dowling" userId="1db47672a757c54b" providerId="LiveId" clId="{9D830074-8559-466F-9875-2328D37F247C}" dt="2023-01-25T00:55:41.134" v="2419" actId="108"/>
        <pc:sldMkLst>
          <pc:docMk/>
          <pc:sldMk cId="2753825715" sldId="282"/>
        </pc:sldMkLst>
        <pc:spChg chg="add del mod">
          <ac:chgData name="Patricia Dowling" userId="1db47672a757c54b" providerId="LiveId" clId="{9D830074-8559-466F-9875-2328D37F247C}" dt="2023-01-24T23:47:35.963" v="670" actId="478"/>
          <ac:spMkLst>
            <pc:docMk/>
            <pc:sldMk cId="2753825715" sldId="282"/>
            <ac:spMk id="2" creationId="{815D4549-0270-259E-9906-11610D202D6D}"/>
          </ac:spMkLst>
        </pc:spChg>
        <pc:spChg chg="mod">
          <ac:chgData name="Patricia Dowling" userId="1db47672a757c54b" providerId="LiveId" clId="{9D830074-8559-466F-9875-2328D37F247C}" dt="2023-01-25T00:34:49.179" v="2027" actId="20577"/>
          <ac:spMkLst>
            <pc:docMk/>
            <pc:sldMk cId="2753825715" sldId="282"/>
            <ac:spMk id="4" creationId="{BFB22F6C-72C0-DEA8-859A-9B4BF7B1F4A2}"/>
          </ac:spMkLst>
        </pc:spChg>
        <pc:spChg chg="mod">
          <ac:chgData name="Patricia Dowling" userId="1db47672a757c54b" providerId="LiveId" clId="{9D830074-8559-466F-9875-2328D37F247C}" dt="2023-01-25T00:22:30.894" v="1454" actId="20577"/>
          <ac:spMkLst>
            <pc:docMk/>
            <pc:sldMk cId="2753825715" sldId="282"/>
            <ac:spMk id="72" creationId="{00000000-0000-0000-0000-000000000000}"/>
          </ac:spMkLst>
        </pc:spChg>
        <pc:grpChg chg="mod">
          <ac:chgData name="Patricia Dowling" userId="1db47672a757c54b" providerId="LiveId" clId="{9D830074-8559-466F-9875-2328D37F247C}" dt="2023-01-24T23:48:30.416" v="686"/>
          <ac:grpSpMkLst>
            <pc:docMk/>
            <pc:sldMk cId="2753825715" sldId="282"/>
            <ac:grpSpMk id="13" creationId="{7A1DEB5F-9021-EF0A-61D1-EDD88DA4A676}"/>
          </ac:grpSpMkLst>
        </pc:grpChg>
        <pc:grpChg chg="mod">
          <ac:chgData name="Patricia Dowling" userId="1db47672a757c54b" providerId="LiveId" clId="{9D830074-8559-466F-9875-2328D37F247C}" dt="2023-01-24T23:48:26.918" v="685"/>
          <ac:grpSpMkLst>
            <pc:docMk/>
            <pc:sldMk cId="2753825715" sldId="282"/>
            <ac:grpSpMk id="18" creationId="{90C26938-1E9E-A568-33C7-6D1EC63B75E6}"/>
          </ac:grpSpMkLst>
        </pc:grpChg>
        <pc:picChg chg="add mod">
          <ac:chgData name="Patricia Dowling" userId="1db47672a757c54b" providerId="LiveId" clId="{9D830074-8559-466F-9875-2328D37F247C}" dt="2023-01-25T00:55:37.703" v="2418" actId="207"/>
          <ac:picMkLst>
            <pc:docMk/>
            <pc:sldMk cId="2753825715" sldId="282"/>
            <ac:picMk id="20" creationId="{716D0712-5EC2-0BB0-6010-0871CFEC84DB}"/>
          </ac:picMkLst>
        </pc:picChg>
        <pc:picChg chg="add mod">
          <ac:chgData name="Patricia Dowling" userId="1db47672a757c54b" providerId="LiveId" clId="{9D830074-8559-466F-9875-2328D37F247C}" dt="2023-01-25T00:55:41.134" v="2419" actId="108"/>
          <ac:picMkLst>
            <pc:docMk/>
            <pc:sldMk cId="2753825715" sldId="282"/>
            <ac:picMk id="21" creationId="{F286E2DA-C58A-45B0-B5E7-A7093D4A4C80}"/>
          </ac:picMkLst>
        </pc:picChg>
        <pc:inkChg chg="add">
          <ac:chgData name="Patricia Dowling" userId="1db47672a757c54b" providerId="LiveId" clId="{9D830074-8559-466F-9875-2328D37F247C}" dt="2023-01-24T23:47:52.904" v="671" actId="9405"/>
          <ac:inkMkLst>
            <pc:docMk/>
            <pc:sldMk cId="2753825715" sldId="282"/>
            <ac:inkMk id="3" creationId="{1D0FF921-5096-BDA6-6120-3A3C37BAFE3A}"/>
          </ac:inkMkLst>
        </pc:inkChg>
        <pc:inkChg chg="add del">
          <ac:chgData name="Patricia Dowling" userId="1db47672a757c54b" providerId="LiveId" clId="{9D830074-8559-466F-9875-2328D37F247C}" dt="2023-01-24T23:48:06.414" v="675"/>
          <ac:inkMkLst>
            <pc:docMk/>
            <pc:sldMk cId="2753825715" sldId="282"/>
            <ac:inkMk id="5" creationId="{AAA379F4-9471-0343-E3D4-4D9622609EB3}"/>
          </ac:inkMkLst>
        </pc:inkChg>
        <pc:inkChg chg="add">
          <ac:chgData name="Patricia Dowling" userId="1db47672a757c54b" providerId="LiveId" clId="{9D830074-8559-466F-9875-2328D37F247C}" dt="2023-01-24T23:47:58.822" v="673" actId="9405"/>
          <ac:inkMkLst>
            <pc:docMk/>
            <pc:sldMk cId="2753825715" sldId="282"/>
            <ac:inkMk id="6" creationId="{346A9748-51AA-0F94-BCB1-6B7865BBD277}"/>
          </ac:inkMkLst>
        </pc:inkChg>
        <pc:inkChg chg="add">
          <ac:chgData name="Patricia Dowling" userId="1db47672a757c54b" providerId="LiveId" clId="{9D830074-8559-466F-9875-2328D37F247C}" dt="2023-01-24T23:48:00.671" v="674" actId="9405"/>
          <ac:inkMkLst>
            <pc:docMk/>
            <pc:sldMk cId="2753825715" sldId="282"/>
            <ac:inkMk id="7" creationId="{02820AF7-870B-3344-5DCC-DD86D4F3B792}"/>
          </ac:inkMkLst>
        </pc:inkChg>
        <pc:inkChg chg="add">
          <ac:chgData name="Patricia Dowling" userId="1db47672a757c54b" providerId="LiveId" clId="{9D830074-8559-466F-9875-2328D37F247C}" dt="2023-01-24T23:48:15.024" v="676" actId="9405"/>
          <ac:inkMkLst>
            <pc:docMk/>
            <pc:sldMk cId="2753825715" sldId="282"/>
            <ac:inkMk id="8" creationId="{75FFB7AE-1ED3-1EFB-F477-924BB36A82CE}"/>
          </ac:inkMkLst>
        </pc:inkChg>
        <pc:inkChg chg="add del mod">
          <ac:chgData name="Patricia Dowling" userId="1db47672a757c54b" providerId="LiveId" clId="{9D830074-8559-466F-9875-2328D37F247C}" dt="2023-01-24T23:48:30.416" v="686"/>
          <ac:inkMkLst>
            <pc:docMk/>
            <pc:sldMk cId="2753825715" sldId="282"/>
            <ac:inkMk id="9" creationId="{8BE9FBC6-2DD5-A45B-F564-2AEBCFFB2915}"/>
          </ac:inkMkLst>
        </pc:inkChg>
        <pc:inkChg chg="add mod">
          <ac:chgData name="Patricia Dowling" userId="1db47672a757c54b" providerId="LiveId" clId="{9D830074-8559-466F-9875-2328D37F247C}" dt="2023-01-24T23:48:30.416" v="686"/>
          <ac:inkMkLst>
            <pc:docMk/>
            <pc:sldMk cId="2753825715" sldId="282"/>
            <ac:inkMk id="11" creationId="{7B0D0ABE-C881-8531-EFBA-A3434AEF3E6E}"/>
          </ac:inkMkLst>
        </pc:inkChg>
        <pc:inkChg chg="add mod">
          <ac:chgData name="Patricia Dowling" userId="1db47672a757c54b" providerId="LiveId" clId="{9D830074-8559-466F-9875-2328D37F247C}" dt="2023-01-24T23:48:30.416" v="686"/>
          <ac:inkMkLst>
            <pc:docMk/>
            <pc:sldMk cId="2753825715" sldId="282"/>
            <ac:inkMk id="12" creationId="{60EEE5E7-0ED3-D9F7-0996-C50B978BFC66}"/>
          </ac:inkMkLst>
        </pc:inkChg>
        <pc:inkChg chg="add mod">
          <ac:chgData name="Patricia Dowling" userId="1db47672a757c54b" providerId="LiveId" clId="{9D830074-8559-466F-9875-2328D37F247C}" dt="2023-01-24T23:48:26.918" v="685"/>
          <ac:inkMkLst>
            <pc:docMk/>
            <pc:sldMk cId="2753825715" sldId="282"/>
            <ac:inkMk id="14" creationId="{17729FE7-CCF3-9152-5CC3-E92C8537649B}"/>
          </ac:inkMkLst>
        </pc:inkChg>
        <pc:inkChg chg="add mod">
          <ac:chgData name="Patricia Dowling" userId="1db47672a757c54b" providerId="LiveId" clId="{9D830074-8559-466F-9875-2328D37F247C}" dt="2023-01-24T23:48:26.918" v="685"/>
          <ac:inkMkLst>
            <pc:docMk/>
            <pc:sldMk cId="2753825715" sldId="282"/>
            <ac:inkMk id="15" creationId="{4005F627-1D2B-20FC-1464-4BA96C27334A}"/>
          </ac:inkMkLst>
        </pc:inkChg>
        <pc:inkChg chg="add mod">
          <ac:chgData name="Patricia Dowling" userId="1db47672a757c54b" providerId="LiveId" clId="{9D830074-8559-466F-9875-2328D37F247C}" dt="2023-01-24T23:48:26.918" v="685"/>
          <ac:inkMkLst>
            <pc:docMk/>
            <pc:sldMk cId="2753825715" sldId="282"/>
            <ac:inkMk id="16" creationId="{75EC2A7C-8F00-3530-3976-8B0AB1E68ABB}"/>
          </ac:inkMkLst>
        </pc:inkChg>
        <pc:inkChg chg="add mod">
          <ac:chgData name="Patricia Dowling" userId="1db47672a757c54b" providerId="LiveId" clId="{9D830074-8559-466F-9875-2328D37F247C}" dt="2023-01-24T23:48:26.918" v="685"/>
          <ac:inkMkLst>
            <pc:docMk/>
            <pc:sldMk cId="2753825715" sldId="282"/>
            <ac:inkMk id="17" creationId="{206EAA15-F7BE-AA49-6C76-52CB9263B832}"/>
          </ac:inkMkLst>
        </pc:inkChg>
      </pc:sldChg>
      <pc:sldChg chg="addSp delSp modSp add mod">
        <pc:chgData name="Patricia Dowling" userId="1db47672a757c54b" providerId="LiveId" clId="{9D830074-8559-466F-9875-2328D37F247C}" dt="2023-01-25T00:06:10.497" v="985" actId="14100"/>
        <pc:sldMkLst>
          <pc:docMk/>
          <pc:sldMk cId="419860002" sldId="283"/>
        </pc:sldMkLst>
        <pc:spChg chg="add del mod">
          <ac:chgData name="Patricia Dowling" userId="1db47672a757c54b" providerId="LiveId" clId="{9D830074-8559-466F-9875-2328D37F247C}" dt="2023-01-25T00:00:58.044" v="948"/>
          <ac:spMkLst>
            <pc:docMk/>
            <pc:sldMk cId="419860002" sldId="283"/>
            <ac:spMk id="3" creationId="{2C808C25-F54E-C11A-2C0E-A9D9CC21CB1C}"/>
          </ac:spMkLst>
        </pc:spChg>
        <pc:spChg chg="del mod">
          <ac:chgData name="Patricia Dowling" userId="1db47672a757c54b" providerId="LiveId" clId="{9D830074-8559-466F-9875-2328D37F247C}" dt="2023-01-24T23:58:11.930" v="940" actId="12084"/>
          <ac:spMkLst>
            <pc:docMk/>
            <pc:sldMk cId="419860002" sldId="283"/>
            <ac:spMk id="4" creationId="{BFB22F6C-72C0-DEA8-859A-9B4BF7B1F4A2}"/>
          </ac:spMkLst>
        </pc:spChg>
        <pc:spChg chg="add del mod ord">
          <ac:chgData name="Patricia Dowling" userId="1db47672a757c54b" providerId="LiveId" clId="{9D830074-8559-466F-9875-2328D37F247C}" dt="2023-01-25T00:02:21.001" v="954"/>
          <ac:spMkLst>
            <pc:docMk/>
            <pc:sldMk cId="419860002" sldId="283"/>
            <ac:spMk id="5" creationId="{B0A237ED-2A3D-BB83-2462-72C0AEE958D8}"/>
          </ac:spMkLst>
        </pc:spChg>
        <pc:spChg chg="add del mod">
          <ac:chgData name="Patricia Dowling" userId="1db47672a757c54b" providerId="LiveId" clId="{9D830074-8559-466F-9875-2328D37F247C}" dt="2023-01-25T00:02:21.001" v="954"/>
          <ac:spMkLst>
            <pc:docMk/>
            <pc:sldMk cId="419860002" sldId="283"/>
            <ac:spMk id="6" creationId="{63ACF5BB-860F-6439-60AF-F0212E4B3C6A}"/>
          </ac:spMkLst>
        </pc:spChg>
        <pc:spChg chg="add del mod">
          <ac:chgData name="Patricia Dowling" userId="1db47672a757c54b" providerId="LiveId" clId="{9D830074-8559-466F-9875-2328D37F247C}" dt="2023-01-25T00:02:25.008" v="955" actId="478"/>
          <ac:spMkLst>
            <pc:docMk/>
            <pc:sldMk cId="419860002" sldId="283"/>
            <ac:spMk id="7" creationId="{4EA5A510-61D3-E177-87A9-8EB93634DBA3}"/>
          </ac:spMkLst>
        </pc:spChg>
        <pc:spChg chg="del">
          <ac:chgData name="Patricia Dowling" userId="1db47672a757c54b" providerId="LiveId" clId="{9D830074-8559-466F-9875-2328D37F247C}" dt="2023-01-25T00:05:46.745" v="976" actId="478"/>
          <ac:spMkLst>
            <pc:docMk/>
            <pc:sldMk cId="419860002" sldId="283"/>
            <ac:spMk id="10" creationId="{615D8342-9A67-E0E6-609E-7731209D2790}"/>
          </ac:spMkLst>
        </pc:spChg>
        <pc:spChg chg="mod">
          <ac:chgData name="Patricia Dowling" userId="1db47672a757c54b" providerId="LiveId" clId="{9D830074-8559-466F-9875-2328D37F247C}" dt="2023-01-25T00:02:21.001" v="954"/>
          <ac:spMkLst>
            <pc:docMk/>
            <pc:sldMk cId="419860002" sldId="283"/>
            <ac:spMk id="72" creationId="{00000000-0000-0000-0000-000000000000}"/>
          </ac:spMkLst>
        </pc:spChg>
        <pc:graphicFrameChg chg="add mod">
          <ac:chgData name="Patricia Dowling" userId="1db47672a757c54b" providerId="LiveId" clId="{9D830074-8559-466F-9875-2328D37F247C}" dt="2023-01-25T00:06:10.497" v="985" actId="14100"/>
          <ac:graphicFrameMkLst>
            <pc:docMk/>
            <pc:sldMk cId="419860002" sldId="283"/>
            <ac:graphicFrameMk id="2" creationId="{2FBA6E5E-610D-8425-FDB3-10AB3A2F94F6}"/>
          </ac:graphicFrameMkLst>
        </pc:graphicFrameChg>
        <pc:graphicFrameChg chg="add del modGraphic">
          <ac:chgData name="Patricia Dowling" userId="1db47672a757c54b" providerId="LiveId" clId="{9D830074-8559-466F-9875-2328D37F247C}" dt="2023-01-25T00:04:27.471" v="959" actId="1032"/>
          <ac:graphicFrameMkLst>
            <pc:docMk/>
            <pc:sldMk cId="419860002" sldId="283"/>
            <ac:graphicFrameMk id="8" creationId="{2007ED38-E075-94AB-F7B4-F1E47CC4CEDD}"/>
          </ac:graphicFrameMkLst>
        </pc:graphicFrameChg>
      </pc:sldChg>
      <pc:sldChg chg="addSp delSp modSp add mod">
        <pc:chgData name="Patricia Dowling" userId="1db47672a757c54b" providerId="LiveId" clId="{9D830074-8559-466F-9875-2328D37F247C}" dt="2023-01-25T00:48:44.747" v="2328" actId="20577"/>
        <pc:sldMkLst>
          <pc:docMk/>
          <pc:sldMk cId="873435433" sldId="284"/>
        </pc:sldMkLst>
        <pc:spChg chg="del mod">
          <ac:chgData name="Patricia Dowling" userId="1db47672a757c54b" providerId="LiveId" clId="{9D830074-8559-466F-9875-2328D37F247C}" dt="2023-01-25T00:15:55.742" v="1254" actId="12084"/>
          <ac:spMkLst>
            <pc:docMk/>
            <pc:sldMk cId="873435433" sldId="284"/>
            <ac:spMk id="4" creationId="{BFB22F6C-72C0-DEA8-859A-9B4BF7B1F4A2}"/>
          </ac:spMkLst>
        </pc:spChg>
        <pc:graphicFrameChg chg="add mod">
          <ac:chgData name="Patricia Dowling" userId="1db47672a757c54b" providerId="LiveId" clId="{9D830074-8559-466F-9875-2328D37F247C}" dt="2023-01-25T00:48:44.747" v="2328" actId="20577"/>
          <ac:graphicFrameMkLst>
            <pc:docMk/>
            <pc:sldMk cId="873435433" sldId="284"/>
            <ac:graphicFrameMk id="2" creationId="{8724C7DF-7B6F-B114-F61E-F22F5DDCD7C8}"/>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090663-B74B-4FB9-9143-5C5A73DD89CA}"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NL"/>
        </a:p>
      </dgm:t>
    </dgm:pt>
    <dgm:pt modelId="{C341A0B3-6EA1-46B1-8FB5-450E173D53FC}">
      <dgm:prSet/>
      <dgm:spPr/>
      <dgm:t>
        <a:bodyPr/>
        <a:lstStyle/>
        <a:p>
          <a:r>
            <a:rPr lang="en-GB" b="0" i="0" dirty="0"/>
            <a:t>Reducing diarrhoeal </a:t>
          </a:r>
        </a:p>
        <a:p>
          <a:r>
            <a:rPr lang="en-GB" b="0" i="0" dirty="0"/>
            <a:t>health issues</a:t>
          </a:r>
          <a:endParaRPr lang="en-NL" dirty="0"/>
        </a:p>
      </dgm:t>
    </dgm:pt>
    <dgm:pt modelId="{F423CD1D-D4FD-4C37-86F3-2D1B6F60360D}" type="parTrans" cxnId="{511DC8A4-143E-4165-AA21-9978A60B4027}">
      <dgm:prSet/>
      <dgm:spPr/>
      <dgm:t>
        <a:bodyPr/>
        <a:lstStyle/>
        <a:p>
          <a:endParaRPr lang="en-NL"/>
        </a:p>
      </dgm:t>
    </dgm:pt>
    <dgm:pt modelId="{A5DFB6FE-FD5A-45E3-93BC-DA9AA7E1A9D9}" type="sibTrans" cxnId="{511DC8A4-143E-4165-AA21-9978A60B4027}">
      <dgm:prSet/>
      <dgm:spPr/>
      <dgm:t>
        <a:bodyPr/>
        <a:lstStyle/>
        <a:p>
          <a:endParaRPr lang="en-NL"/>
        </a:p>
      </dgm:t>
    </dgm:pt>
    <dgm:pt modelId="{97C2F8AE-92E8-4DFE-A28E-9F94DEDA50E2}">
      <dgm:prSet/>
      <dgm:spPr/>
      <dgm:t>
        <a:bodyPr/>
        <a:lstStyle/>
        <a:p>
          <a:r>
            <a:rPr lang="en-GB" b="0" i="0" dirty="0"/>
            <a:t>Frugal, cost effective, closing a gap for water shortages</a:t>
          </a:r>
          <a:endParaRPr lang="en-NL" dirty="0"/>
        </a:p>
      </dgm:t>
    </dgm:pt>
    <dgm:pt modelId="{53D6D430-DA5B-4AB2-B1D3-04F1503FE004}" type="parTrans" cxnId="{4A70213F-21AA-4161-AEB4-B592B1CFA133}">
      <dgm:prSet/>
      <dgm:spPr/>
      <dgm:t>
        <a:bodyPr/>
        <a:lstStyle/>
        <a:p>
          <a:endParaRPr lang="en-NL"/>
        </a:p>
      </dgm:t>
    </dgm:pt>
    <dgm:pt modelId="{2B5CD2B0-FB3E-49A0-A250-CAC7CC97721E}" type="sibTrans" cxnId="{4A70213F-21AA-4161-AEB4-B592B1CFA133}">
      <dgm:prSet/>
      <dgm:spPr/>
      <dgm:t>
        <a:bodyPr/>
        <a:lstStyle/>
        <a:p>
          <a:endParaRPr lang="en-NL"/>
        </a:p>
      </dgm:t>
    </dgm:pt>
    <dgm:pt modelId="{2736F277-ED73-4E5E-A5A0-393D3CB85571}">
      <dgm:prSet/>
      <dgm:spPr/>
      <dgm:t>
        <a:bodyPr/>
        <a:lstStyle/>
        <a:p>
          <a:r>
            <a:rPr lang="en-GB" b="0" i="0" dirty="0"/>
            <a:t>Sola Maji longevity &amp; expansion plans</a:t>
          </a:r>
          <a:endParaRPr lang="en-NL" dirty="0"/>
        </a:p>
      </dgm:t>
    </dgm:pt>
    <dgm:pt modelId="{40DEB3A5-4D2E-405A-BA58-4958835B7E02}" type="parTrans" cxnId="{3334F83D-7648-4B4D-B5C3-AEF0ADC9719D}">
      <dgm:prSet/>
      <dgm:spPr/>
      <dgm:t>
        <a:bodyPr/>
        <a:lstStyle/>
        <a:p>
          <a:endParaRPr lang="en-NL"/>
        </a:p>
      </dgm:t>
    </dgm:pt>
    <dgm:pt modelId="{56A5717D-081C-4C4E-B3ED-5871680987F7}" type="sibTrans" cxnId="{3334F83D-7648-4B4D-B5C3-AEF0ADC9719D}">
      <dgm:prSet/>
      <dgm:spPr/>
      <dgm:t>
        <a:bodyPr/>
        <a:lstStyle/>
        <a:p>
          <a:endParaRPr lang="en-NL"/>
        </a:p>
      </dgm:t>
    </dgm:pt>
    <dgm:pt modelId="{42233105-F550-4D35-91ED-253284273529}" type="pres">
      <dgm:prSet presAssocID="{DE090663-B74B-4FB9-9143-5C5A73DD89CA}" presName="Name0" presStyleCnt="0">
        <dgm:presLayoutVars>
          <dgm:dir/>
          <dgm:resizeHandles val="exact"/>
        </dgm:presLayoutVars>
      </dgm:prSet>
      <dgm:spPr/>
    </dgm:pt>
    <dgm:pt modelId="{AB853BFC-5B93-400E-9997-CBBF9683A1D8}" type="pres">
      <dgm:prSet presAssocID="{DE090663-B74B-4FB9-9143-5C5A73DD89CA}" presName="arrow" presStyleLbl="bgShp" presStyleIdx="0" presStyleCnt="1"/>
      <dgm:spPr/>
    </dgm:pt>
    <dgm:pt modelId="{5C0CAD98-FBA2-454F-9733-1F9A6A592047}" type="pres">
      <dgm:prSet presAssocID="{DE090663-B74B-4FB9-9143-5C5A73DD89CA}" presName="points" presStyleCnt="0"/>
      <dgm:spPr/>
    </dgm:pt>
    <dgm:pt modelId="{860248AB-3E1D-42D9-9909-7BE717316740}" type="pres">
      <dgm:prSet presAssocID="{C341A0B3-6EA1-46B1-8FB5-450E173D53FC}" presName="compositeA" presStyleCnt="0"/>
      <dgm:spPr/>
    </dgm:pt>
    <dgm:pt modelId="{E0CA69B2-66A8-4343-BBA3-BC0E39A708D8}" type="pres">
      <dgm:prSet presAssocID="{C341A0B3-6EA1-46B1-8FB5-450E173D53FC}" presName="textA" presStyleLbl="revTx" presStyleIdx="0" presStyleCnt="3" custScaleX="137408">
        <dgm:presLayoutVars>
          <dgm:bulletEnabled val="1"/>
        </dgm:presLayoutVars>
      </dgm:prSet>
      <dgm:spPr/>
    </dgm:pt>
    <dgm:pt modelId="{13E25412-597A-4D76-9684-6E98D03BDF8B}" type="pres">
      <dgm:prSet presAssocID="{C341A0B3-6EA1-46B1-8FB5-450E173D53FC}" presName="circleA" presStyleLbl="node1" presStyleIdx="0" presStyleCnt="3"/>
      <dgm:spPr/>
    </dgm:pt>
    <dgm:pt modelId="{37476BCE-438C-4D3F-9473-5BD3589DBBAD}" type="pres">
      <dgm:prSet presAssocID="{C341A0B3-6EA1-46B1-8FB5-450E173D53FC}" presName="spaceA" presStyleCnt="0"/>
      <dgm:spPr/>
    </dgm:pt>
    <dgm:pt modelId="{1EC969F6-044D-4914-8506-B0C9505DBC7D}" type="pres">
      <dgm:prSet presAssocID="{A5DFB6FE-FD5A-45E3-93BC-DA9AA7E1A9D9}" presName="space" presStyleCnt="0"/>
      <dgm:spPr/>
    </dgm:pt>
    <dgm:pt modelId="{6C065DEC-F03E-4393-87F4-0C1C83D2CBE6}" type="pres">
      <dgm:prSet presAssocID="{97C2F8AE-92E8-4DFE-A28E-9F94DEDA50E2}" presName="compositeB" presStyleCnt="0"/>
      <dgm:spPr/>
    </dgm:pt>
    <dgm:pt modelId="{85F3CD33-8105-44DF-AF2D-667407A1C80D}" type="pres">
      <dgm:prSet presAssocID="{97C2F8AE-92E8-4DFE-A28E-9F94DEDA50E2}" presName="textB" presStyleLbl="revTx" presStyleIdx="1" presStyleCnt="3" custScaleX="127819">
        <dgm:presLayoutVars>
          <dgm:bulletEnabled val="1"/>
        </dgm:presLayoutVars>
      </dgm:prSet>
      <dgm:spPr/>
    </dgm:pt>
    <dgm:pt modelId="{EA662EB3-EC35-4D6C-9F94-6D2CFA2319CB}" type="pres">
      <dgm:prSet presAssocID="{97C2F8AE-92E8-4DFE-A28E-9F94DEDA50E2}" presName="circleB" presStyleLbl="node1" presStyleIdx="1" presStyleCnt="3"/>
      <dgm:spPr/>
    </dgm:pt>
    <dgm:pt modelId="{8FC7503D-6464-4717-A389-E58B2F3CE0F2}" type="pres">
      <dgm:prSet presAssocID="{97C2F8AE-92E8-4DFE-A28E-9F94DEDA50E2}" presName="spaceB" presStyleCnt="0"/>
      <dgm:spPr/>
    </dgm:pt>
    <dgm:pt modelId="{0591D708-1FAE-4BA1-8378-3483556926A4}" type="pres">
      <dgm:prSet presAssocID="{2B5CD2B0-FB3E-49A0-A250-CAC7CC97721E}" presName="space" presStyleCnt="0"/>
      <dgm:spPr/>
    </dgm:pt>
    <dgm:pt modelId="{81A335F7-A814-4F7F-87C9-76031CA04276}" type="pres">
      <dgm:prSet presAssocID="{2736F277-ED73-4E5E-A5A0-393D3CB85571}" presName="compositeA" presStyleCnt="0"/>
      <dgm:spPr/>
    </dgm:pt>
    <dgm:pt modelId="{DA5193EE-6DAD-4F2E-B071-45D344CE8EC5}" type="pres">
      <dgm:prSet presAssocID="{2736F277-ED73-4E5E-A5A0-393D3CB85571}" presName="textA" presStyleLbl="revTx" presStyleIdx="2" presStyleCnt="3" custScaleX="120830">
        <dgm:presLayoutVars>
          <dgm:bulletEnabled val="1"/>
        </dgm:presLayoutVars>
      </dgm:prSet>
      <dgm:spPr/>
    </dgm:pt>
    <dgm:pt modelId="{9AD30416-F675-4B0C-BBC8-7A30180B5C3A}" type="pres">
      <dgm:prSet presAssocID="{2736F277-ED73-4E5E-A5A0-393D3CB85571}" presName="circleA" presStyleLbl="node1" presStyleIdx="2" presStyleCnt="3"/>
      <dgm:spPr/>
    </dgm:pt>
    <dgm:pt modelId="{A05BAF22-B0B4-4C44-B5BD-98AD27C9B404}" type="pres">
      <dgm:prSet presAssocID="{2736F277-ED73-4E5E-A5A0-393D3CB85571}" presName="spaceA" presStyleCnt="0"/>
      <dgm:spPr/>
    </dgm:pt>
  </dgm:ptLst>
  <dgm:cxnLst>
    <dgm:cxn modelId="{3334F83D-7648-4B4D-B5C3-AEF0ADC9719D}" srcId="{DE090663-B74B-4FB9-9143-5C5A73DD89CA}" destId="{2736F277-ED73-4E5E-A5A0-393D3CB85571}" srcOrd="2" destOrd="0" parTransId="{40DEB3A5-4D2E-405A-BA58-4958835B7E02}" sibTransId="{56A5717D-081C-4C4E-B3ED-5871680987F7}"/>
    <dgm:cxn modelId="{4A70213F-21AA-4161-AEB4-B592B1CFA133}" srcId="{DE090663-B74B-4FB9-9143-5C5A73DD89CA}" destId="{97C2F8AE-92E8-4DFE-A28E-9F94DEDA50E2}" srcOrd="1" destOrd="0" parTransId="{53D6D430-DA5B-4AB2-B1D3-04F1503FE004}" sibTransId="{2B5CD2B0-FB3E-49A0-A250-CAC7CC97721E}"/>
    <dgm:cxn modelId="{30A9B566-4F59-4FB5-B06A-99174D4AE646}" type="presOf" srcId="{97C2F8AE-92E8-4DFE-A28E-9F94DEDA50E2}" destId="{85F3CD33-8105-44DF-AF2D-667407A1C80D}" srcOrd="0" destOrd="0" presId="urn:microsoft.com/office/officeart/2005/8/layout/hProcess11"/>
    <dgm:cxn modelId="{D43E9E51-B9AE-428B-B259-BC6D6A3E6BCA}" type="presOf" srcId="{2736F277-ED73-4E5E-A5A0-393D3CB85571}" destId="{DA5193EE-6DAD-4F2E-B071-45D344CE8EC5}" srcOrd="0" destOrd="0" presId="urn:microsoft.com/office/officeart/2005/8/layout/hProcess11"/>
    <dgm:cxn modelId="{511DC8A4-143E-4165-AA21-9978A60B4027}" srcId="{DE090663-B74B-4FB9-9143-5C5A73DD89CA}" destId="{C341A0B3-6EA1-46B1-8FB5-450E173D53FC}" srcOrd="0" destOrd="0" parTransId="{F423CD1D-D4FD-4C37-86F3-2D1B6F60360D}" sibTransId="{A5DFB6FE-FD5A-45E3-93BC-DA9AA7E1A9D9}"/>
    <dgm:cxn modelId="{79FA80D5-69B2-4CD4-B26F-61F5726D1E4F}" type="presOf" srcId="{C341A0B3-6EA1-46B1-8FB5-450E173D53FC}" destId="{E0CA69B2-66A8-4343-BBA3-BC0E39A708D8}" srcOrd="0" destOrd="0" presId="urn:microsoft.com/office/officeart/2005/8/layout/hProcess11"/>
    <dgm:cxn modelId="{C75E95EC-6280-40B1-B510-A61C229C8AEA}" type="presOf" srcId="{DE090663-B74B-4FB9-9143-5C5A73DD89CA}" destId="{42233105-F550-4D35-91ED-253284273529}" srcOrd="0" destOrd="0" presId="urn:microsoft.com/office/officeart/2005/8/layout/hProcess11"/>
    <dgm:cxn modelId="{E7A2B4EF-0E4E-4273-8691-2F8D9CED8C4D}" type="presParOf" srcId="{42233105-F550-4D35-91ED-253284273529}" destId="{AB853BFC-5B93-400E-9997-CBBF9683A1D8}" srcOrd="0" destOrd="0" presId="urn:microsoft.com/office/officeart/2005/8/layout/hProcess11"/>
    <dgm:cxn modelId="{C86EDA85-753B-4363-8091-9DC8440D0A98}" type="presParOf" srcId="{42233105-F550-4D35-91ED-253284273529}" destId="{5C0CAD98-FBA2-454F-9733-1F9A6A592047}" srcOrd="1" destOrd="0" presId="urn:microsoft.com/office/officeart/2005/8/layout/hProcess11"/>
    <dgm:cxn modelId="{D37385A3-FC5A-43FA-AE59-DE246782C86F}" type="presParOf" srcId="{5C0CAD98-FBA2-454F-9733-1F9A6A592047}" destId="{860248AB-3E1D-42D9-9909-7BE717316740}" srcOrd="0" destOrd="0" presId="urn:microsoft.com/office/officeart/2005/8/layout/hProcess11"/>
    <dgm:cxn modelId="{5A31F41B-F6A7-4743-A426-0606BBE6F43F}" type="presParOf" srcId="{860248AB-3E1D-42D9-9909-7BE717316740}" destId="{E0CA69B2-66A8-4343-BBA3-BC0E39A708D8}" srcOrd="0" destOrd="0" presId="urn:microsoft.com/office/officeart/2005/8/layout/hProcess11"/>
    <dgm:cxn modelId="{8AACB112-0411-4FEA-B027-6186B0EC58B1}" type="presParOf" srcId="{860248AB-3E1D-42D9-9909-7BE717316740}" destId="{13E25412-597A-4D76-9684-6E98D03BDF8B}" srcOrd="1" destOrd="0" presId="urn:microsoft.com/office/officeart/2005/8/layout/hProcess11"/>
    <dgm:cxn modelId="{83F074D6-4CE2-454A-B999-816A67F88E73}" type="presParOf" srcId="{860248AB-3E1D-42D9-9909-7BE717316740}" destId="{37476BCE-438C-4D3F-9473-5BD3589DBBAD}" srcOrd="2" destOrd="0" presId="urn:microsoft.com/office/officeart/2005/8/layout/hProcess11"/>
    <dgm:cxn modelId="{62F34AB8-C7A0-4945-B4D6-8F27F8590F90}" type="presParOf" srcId="{5C0CAD98-FBA2-454F-9733-1F9A6A592047}" destId="{1EC969F6-044D-4914-8506-B0C9505DBC7D}" srcOrd="1" destOrd="0" presId="urn:microsoft.com/office/officeart/2005/8/layout/hProcess11"/>
    <dgm:cxn modelId="{41C28239-6B90-444F-A368-4464157DE16E}" type="presParOf" srcId="{5C0CAD98-FBA2-454F-9733-1F9A6A592047}" destId="{6C065DEC-F03E-4393-87F4-0C1C83D2CBE6}" srcOrd="2" destOrd="0" presId="urn:microsoft.com/office/officeart/2005/8/layout/hProcess11"/>
    <dgm:cxn modelId="{6EA0E384-8CFF-4A2A-A6AF-AF2A1E2ADE7B}" type="presParOf" srcId="{6C065DEC-F03E-4393-87F4-0C1C83D2CBE6}" destId="{85F3CD33-8105-44DF-AF2D-667407A1C80D}" srcOrd="0" destOrd="0" presId="urn:microsoft.com/office/officeart/2005/8/layout/hProcess11"/>
    <dgm:cxn modelId="{F9DA97BB-ADD3-4AAC-9B22-40F352E235E7}" type="presParOf" srcId="{6C065DEC-F03E-4393-87F4-0C1C83D2CBE6}" destId="{EA662EB3-EC35-4D6C-9F94-6D2CFA2319CB}" srcOrd="1" destOrd="0" presId="urn:microsoft.com/office/officeart/2005/8/layout/hProcess11"/>
    <dgm:cxn modelId="{F83A62EB-6BCC-4AE3-ABD8-64F8C76C6D18}" type="presParOf" srcId="{6C065DEC-F03E-4393-87F4-0C1C83D2CBE6}" destId="{8FC7503D-6464-4717-A389-E58B2F3CE0F2}" srcOrd="2" destOrd="0" presId="urn:microsoft.com/office/officeart/2005/8/layout/hProcess11"/>
    <dgm:cxn modelId="{D1F15174-3860-4D0F-B876-D5764EC24B14}" type="presParOf" srcId="{5C0CAD98-FBA2-454F-9733-1F9A6A592047}" destId="{0591D708-1FAE-4BA1-8378-3483556926A4}" srcOrd="3" destOrd="0" presId="urn:microsoft.com/office/officeart/2005/8/layout/hProcess11"/>
    <dgm:cxn modelId="{5106CF16-DC7A-444C-B267-6DFFB594223B}" type="presParOf" srcId="{5C0CAD98-FBA2-454F-9733-1F9A6A592047}" destId="{81A335F7-A814-4F7F-87C9-76031CA04276}" srcOrd="4" destOrd="0" presId="urn:microsoft.com/office/officeart/2005/8/layout/hProcess11"/>
    <dgm:cxn modelId="{CA0700A9-35F4-4E0E-B043-0D7356734C68}" type="presParOf" srcId="{81A335F7-A814-4F7F-87C9-76031CA04276}" destId="{DA5193EE-6DAD-4F2E-B071-45D344CE8EC5}" srcOrd="0" destOrd="0" presId="urn:microsoft.com/office/officeart/2005/8/layout/hProcess11"/>
    <dgm:cxn modelId="{3DC12936-E993-4ADA-898F-CF60A4E22F8E}" type="presParOf" srcId="{81A335F7-A814-4F7F-87C9-76031CA04276}" destId="{9AD30416-F675-4B0C-BBC8-7A30180B5C3A}" srcOrd="1" destOrd="0" presId="urn:microsoft.com/office/officeart/2005/8/layout/hProcess11"/>
    <dgm:cxn modelId="{76D3C6B1-611A-4927-9CFB-4145579B4D43}" type="presParOf" srcId="{81A335F7-A814-4F7F-87C9-76031CA04276}" destId="{A05BAF22-B0B4-4C44-B5BD-98AD27C9B404}"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A86CEB-CA76-43EA-8452-5B623CFE15F1}" type="doc">
      <dgm:prSet loTypeId="urn:microsoft.com/office/officeart/2005/8/layout/venn3" loCatId="relationship" qsTypeId="urn:microsoft.com/office/officeart/2005/8/quickstyle/3d5" qsCatId="3D" csTypeId="urn:microsoft.com/office/officeart/2005/8/colors/colorful1" csCatId="colorful" phldr="1"/>
      <dgm:spPr/>
      <dgm:t>
        <a:bodyPr/>
        <a:lstStyle/>
        <a:p>
          <a:endParaRPr lang="en-NL"/>
        </a:p>
      </dgm:t>
    </dgm:pt>
    <dgm:pt modelId="{50D37813-3978-4595-8D12-385CF2823E51}">
      <dgm:prSet/>
      <dgm:spPr/>
      <dgm:t>
        <a:bodyPr/>
        <a:lstStyle/>
        <a:p>
          <a:r>
            <a:rPr lang="en-GB" b="0" i="0"/>
            <a:t>Sustainability of water solutions</a:t>
          </a:r>
          <a:endParaRPr lang="en-NL"/>
        </a:p>
      </dgm:t>
    </dgm:pt>
    <dgm:pt modelId="{D55C511A-0D2E-4EB6-97EF-D46EA285C76F}" type="parTrans" cxnId="{D177CAC8-FA65-42EE-B2F0-297C3B8E7245}">
      <dgm:prSet/>
      <dgm:spPr/>
      <dgm:t>
        <a:bodyPr/>
        <a:lstStyle/>
        <a:p>
          <a:endParaRPr lang="en-NL"/>
        </a:p>
      </dgm:t>
    </dgm:pt>
    <dgm:pt modelId="{D79F70D7-3924-409F-BBA3-857DF74DEA84}" type="sibTrans" cxnId="{D177CAC8-FA65-42EE-B2F0-297C3B8E7245}">
      <dgm:prSet/>
      <dgm:spPr/>
      <dgm:t>
        <a:bodyPr/>
        <a:lstStyle/>
        <a:p>
          <a:endParaRPr lang="en-NL"/>
        </a:p>
      </dgm:t>
    </dgm:pt>
    <dgm:pt modelId="{510BAC2C-9BD4-460F-8BDD-C7261114AEE1}">
      <dgm:prSet/>
      <dgm:spPr/>
      <dgm:t>
        <a:bodyPr/>
        <a:lstStyle/>
        <a:p>
          <a:r>
            <a:rPr lang="en-GB" b="0" i="0" dirty="0"/>
            <a:t>Anthropological – people’s behaviour </a:t>
          </a:r>
          <a:endParaRPr lang="en-NL" dirty="0"/>
        </a:p>
      </dgm:t>
    </dgm:pt>
    <dgm:pt modelId="{80E2CBE3-CC6E-4378-9F11-85B2FCD11413}" type="parTrans" cxnId="{8B1D2A4E-2815-4BD1-B18D-DF6257F3AB13}">
      <dgm:prSet/>
      <dgm:spPr/>
      <dgm:t>
        <a:bodyPr/>
        <a:lstStyle/>
        <a:p>
          <a:endParaRPr lang="en-NL"/>
        </a:p>
      </dgm:t>
    </dgm:pt>
    <dgm:pt modelId="{818F19BF-2A6E-4BBA-8305-09753D443422}" type="sibTrans" cxnId="{8B1D2A4E-2815-4BD1-B18D-DF6257F3AB13}">
      <dgm:prSet/>
      <dgm:spPr/>
      <dgm:t>
        <a:bodyPr/>
        <a:lstStyle/>
        <a:p>
          <a:endParaRPr lang="en-NL"/>
        </a:p>
      </dgm:t>
    </dgm:pt>
    <dgm:pt modelId="{7900DA99-A075-4252-B824-3AAEFCF19F85}" type="pres">
      <dgm:prSet presAssocID="{17A86CEB-CA76-43EA-8452-5B623CFE15F1}" presName="Name0" presStyleCnt="0">
        <dgm:presLayoutVars>
          <dgm:dir/>
          <dgm:resizeHandles val="exact"/>
        </dgm:presLayoutVars>
      </dgm:prSet>
      <dgm:spPr/>
    </dgm:pt>
    <dgm:pt modelId="{833C0BD2-EDAE-43EA-89EC-5BBC2C4EDEE1}" type="pres">
      <dgm:prSet presAssocID="{50D37813-3978-4595-8D12-385CF2823E51}" presName="Name5" presStyleLbl="vennNode1" presStyleIdx="0" presStyleCnt="2">
        <dgm:presLayoutVars>
          <dgm:bulletEnabled val="1"/>
        </dgm:presLayoutVars>
      </dgm:prSet>
      <dgm:spPr/>
    </dgm:pt>
    <dgm:pt modelId="{1D3004C5-7EFE-4FE8-8A2D-7B36B8B42721}" type="pres">
      <dgm:prSet presAssocID="{D79F70D7-3924-409F-BBA3-857DF74DEA84}" presName="space" presStyleCnt="0"/>
      <dgm:spPr/>
    </dgm:pt>
    <dgm:pt modelId="{0C3EFB10-4667-4027-A2A6-F73371EB8CDE}" type="pres">
      <dgm:prSet presAssocID="{510BAC2C-9BD4-460F-8BDD-C7261114AEE1}" presName="Name5" presStyleLbl="vennNode1" presStyleIdx="1" presStyleCnt="2" custLinFactNeighborY="3">
        <dgm:presLayoutVars>
          <dgm:bulletEnabled val="1"/>
        </dgm:presLayoutVars>
      </dgm:prSet>
      <dgm:spPr/>
    </dgm:pt>
  </dgm:ptLst>
  <dgm:cxnLst>
    <dgm:cxn modelId="{FB993900-7747-4168-B6E3-F49002185DD1}" type="presOf" srcId="{50D37813-3978-4595-8D12-385CF2823E51}" destId="{833C0BD2-EDAE-43EA-89EC-5BBC2C4EDEE1}" srcOrd="0" destOrd="0" presId="urn:microsoft.com/office/officeart/2005/8/layout/venn3"/>
    <dgm:cxn modelId="{16A6F43D-7EB4-4BC5-96D1-89AA9DF3281C}" type="presOf" srcId="{510BAC2C-9BD4-460F-8BDD-C7261114AEE1}" destId="{0C3EFB10-4667-4027-A2A6-F73371EB8CDE}" srcOrd="0" destOrd="0" presId="urn:microsoft.com/office/officeart/2005/8/layout/venn3"/>
    <dgm:cxn modelId="{8B1D2A4E-2815-4BD1-B18D-DF6257F3AB13}" srcId="{17A86CEB-CA76-43EA-8452-5B623CFE15F1}" destId="{510BAC2C-9BD4-460F-8BDD-C7261114AEE1}" srcOrd="1" destOrd="0" parTransId="{80E2CBE3-CC6E-4378-9F11-85B2FCD11413}" sibTransId="{818F19BF-2A6E-4BBA-8305-09753D443422}"/>
    <dgm:cxn modelId="{D177CAC8-FA65-42EE-B2F0-297C3B8E7245}" srcId="{17A86CEB-CA76-43EA-8452-5B623CFE15F1}" destId="{50D37813-3978-4595-8D12-385CF2823E51}" srcOrd="0" destOrd="0" parTransId="{D55C511A-0D2E-4EB6-97EF-D46EA285C76F}" sibTransId="{D79F70D7-3924-409F-BBA3-857DF74DEA84}"/>
    <dgm:cxn modelId="{ECAEDAEF-B041-40FB-B8EB-1B0926C83962}" type="presOf" srcId="{17A86CEB-CA76-43EA-8452-5B623CFE15F1}" destId="{7900DA99-A075-4252-B824-3AAEFCF19F85}" srcOrd="0" destOrd="0" presId="urn:microsoft.com/office/officeart/2005/8/layout/venn3"/>
    <dgm:cxn modelId="{7B708417-915C-448A-88C0-81855A3D5714}" type="presParOf" srcId="{7900DA99-A075-4252-B824-3AAEFCF19F85}" destId="{833C0BD2-EDAE-43EA-89EC-5BBC2C4EDEE1}" srcOrd="0" destOrd="0" presId="urn:microsoft.com/office/officeart/2005/8/layout/venn3"/>
    <dgm:cxn modelId="{E33AC9C2-6577-4361-92FA-50F2D13D778E}" type="presParOf" srcId="{7900DA99-A075-4252-B824-3AAEFCF19F85}" destId="{1D3004C5-7EFE-4FE8-8A2D-7B36B8B42721}" srcOrd="1" destOrd="0" presId="urn:microsoft.com/office/officeart/2005/8/layout/venn3"/>
    <dgm:cxn modelId="{0D64979E-A3AA-4845-9CB8-8AAF6BBB4244}" type="presParOf" srcId="{7900DA99-A075-4252-B824-3AAEFCF19F85}" destId="{0C3EFB10-4667-4027-A2A6-F73371EB8CDE}" srcOrd="2"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53BFC-5B93-400E-9997-CBBF9683A1D8}">
      <dsp:nvSpPr>
        <dsp:cNvPr id="0" name=""/>
        <dsp:cNvSpPr/>
      </dsp:nvSpPr>
      <dsp:spPr>
        <a:xfrm>
          <a:off x="0" y="860213"/>
          <a:ext cx="7291245" cy="1146951"/>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CA69B2-66A8-4343-BBA3-BC0E39A708D8}">
      <dsp:nvSpPr>
        <dsp:cNvPr id="0" name=""/>
        <dsp:cNvSpPr/>
      </dsp:nvSpPr>
      <dsp:spPr>
        <a:xfrm>
          <a:off x="617" y="0"/>
          <a:ext cx="2276233" cy="1146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GB" sz="1700" b="0" i="0" kern="1200" dirty="0"/>
            <a:t>Reducing diarrhoeal </a:t>
          </a:r>
        </a:p>
        <a:p>
          <a:pPr marL="0" lvl="0" indent="0" algn="ctr" defTabSz="755650">
            <a:lnSpc>
              <a:spcPct val="90000"/>
            </a:lnSpc>
            <a:spcBef>
              <a:spcPct val="0"/>
            </a:spcBef>
            <a:spcAft>
              <a:spcPct val="35000"/>
            </a:spcAft>
            <a:buNone/>
          </a:pPr>
          <a:r>
            <a:rPr lang="en-GB" sz="1700" b="0" i="0" kern="1200" dirty="0"/>
            <a:t>health issues</a:t>
          </a:r>
          <a:endParaRPr lang="en-NL" sz="1700" kern="1200" dirty="0"/>
        </a:p>
      </dsp:txBody>
      <dsp:txXfrm>
        <a:off x="617" y="0"/>
        <a:ext cx="2276233" cy="1146951"/>
      </dsp:txXfrm>
    </dsp:sp>
    <dsp:sp modelId="{13E25412-597A-4D76-9684-6E98D03BDF8B}">
      <dsp:nvSpPr>
        <dsp:cNvPr id="0" name=""/>
        <dsp:cNvSpPr/>
      </dsp:nvSpPr>
      <dsp:spPr>
        <a:xfrm>
          <a:off x="995365" y="1290320"/>
          <a:ext cx="286737" cy="2867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F3CD33-8105-44DF-AF2D-667407A1C80D}">
      <dsp:nvSpPr>
        <dsp:cNvPr id="0" name=""/>
        <dsp:cNvSpPr/>
      </dsp:nvSpPr>
      <dsp:spPr>
        <a:xfrm>
          <a:off x="2359678" y="1720426"/>
          <a:ext cx="2117386" cy="1146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GB" sz="1700" b="0" i="0" kern="1200" dirty="0"/>
            <a:t>Frugal, cost effective, closing a gap for water shortages</a:t>
          </a:r>
          <a:endParaRPr lang="en-NL" sz="1700" kern="1200" dirty="0"/>
        </a:p>
      </dsp:txBody>
      <dsp:txXfrm>
        <a:off x="2359678" y="1720426"/>
        <a:ext cx="2117386" cy="1146951"/>
      </dsp:txXfrm>
    </dsp:sp>
    <dsp:sp modelId="{EA662EB3-EC35-4D6C-9F94-6D2CFA2319CB}">
      <dsp:nvSpPr>
        <dsp:cNvPr id="0" name=""/>
        <dsp:cNvSpPr/>
      </dsp:nvSpPr>
      <dsp:spPr>
        <a:xfrm>
          <a:off x="3275002" y="1290320"/>
          <a:ext cx="286737" cy="2867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5193EE-6DAD-4F2E-B071-45D344CE8EC5}">
      <dsp:nvSpPr>
        <dsp:cNvPr id="0" name=""/>
        <dsp:cNvSpPr/>
      </dsp:nvSpPr>
      <dsp:spPr>
        <a:xfrm>
          <a:off x="4559892" y="0"/>
          <a:ext cx="2001610" cy="1146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GB" sz="1700" b="0" i="0" kern="1200" dirty="0"/>
            <a:t>Sola Maji longevity &amp; expansion plans</a:t>
          </a:r>
          <a:endParaRPr lang="en-NL" sz="1700" kern="1200" dirty="0"/>
        </a:p>
      </dsp:txBody>
      <dsp:txXfrm>
        <a:off x="4559892" y="0"/>
        <a:ext cx="2001610" cy="1146951"/>
      </dsp:txXfrm>
    </dsp:sp>
    <dsp:sp modelId="{9AD30416-F675-4B0C-BBC8-7A30180B5C3A}">
      <dsp:nvSpPr>
        <dsp:cNvPr id="0" name=""/>
        <dsp:cNvSpPr/>
      </dsp:nvSpPr>
      <dsp:spPr>
        <a:xfrm>
          <a:off x="5417329" y="1290320"/>
          <a:ext cx="286737" cy="2867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C0BD2-EDAE-43EA-89EC-5BBC2C4EDEE1}">
      <dsp:nvSpPr>
        <dsp:cNvPr id="0" name=""/>
        <dsp:cNvSpPr/>
      </dsp:nvSpPr>
      <dsp:spPr>
        <a:xfrm>
          <a:off x="857369" y="928"/>
          <a:ext cx="3080009" cy="3080009"/>
        </a:xfrm>
        <a:prstGeom prst="ellipse">
          <a:avLst/>
        </a:prstGeom>
        <a:solidFill>
          <a:schemeClr val="accent2">
            <a:alpha val="5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txBody>
        <a:bodyPr spcFirstLastPara="0" vert="horz" wrap="square" lIns="169503" tIns="27940" rIns="169503" bIns="27940" numCol="1" spcCol="1270" anchor="ctr" anchorCtr="0">
          <a:noAutofit/>
        </a:bodyPr>
        <a:lstStyle/>
        <a:p>
          <a:pPr marL="0" lvl="0" indent="0" algn="ctr" defTabSz="977900">
            <a:lnSpc>
              <a:spcPct val="90000"/>
            </a:lnSpc>
            <a:spcBef>
              <a:spcPct val="0"/>
            </a:spcBef>
            <a:spcAft>
              <a:spcPct val="35000"/>
            </a:spcAft>
            <a:buNone/>
          </a:pPr>
          <a:r>
            <a:rPr lang="en-GB" sz="2200" b="0" i="0" kern="1200"/>
            <a:t>Sustainability of water solutions</a:t>
          </a:r>
          <a:endParaRPr lang="en-NL" sz="2200" kern="1200"/>
        </a:p>
      </dsp:txBody>
      <dsp:txXfrm>
        <a:off x="1308426" y="451985"/>
        <a:ext cx="2177895" cy="2177895"/>
      </dsp:txXfrm>
    </dsp:sp>
    <dsp:sp modelId="{0C3EFB10-4667-4027-A2A6-F73371EB8CDE}">
      <dsp:nvSpPr>
        <dsp:cNvPr id="0" name=""/>
        <dsp:cNvSpPr/>
      </dsp:nvSpPr>
      <dsp:spPr>
        <a:xfrm>
          <a:off x="3321377" y="1021"/>
          <a:ext cx="3080009" cy="3080009"/>
        </a:xfrm>
        <a:prstGeom prst="ellipse">
          <a:avLst/>
        </a:prstGeom>
        <a:solidFill>
          <a:schemeClr val="accent3">
            <a:alpha val="5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txBody>
        <a:bodyPr spcFirstLastPara="0" vert="horz" wrap="square" lIns="169503" tIns="27940" rIns="169503" bIns="27940" numCol="1" spcCol="1270" anchor="ctr" anchorCtr="0">
          <a:noAutofit/>
        </a:bodyPr>
        <a:lstStyle/>
        <a:p>
          <a:pPr marL="0" lvl="0" indent="0" algn="ctr" defTabSz="977900">
            <a:lnSpc>
              <a:spcPct val="90000"/>
            </a:lnSpc>
            <a:spcBef>
              <a:spcPct val="0"/>
            </a:spcBef>
            <a:spcAft>
              <a:spcPct val="35000"/>
            </a:spcAft>
            <a:buNone/>
          </a:pPr>
          <a:r>
            <a:rPr lang="en-GB" sz="2200" b="0" i="0" kern="1200" dirty="0"/>
            <a:t>Anthropological – people’s behaviour </a:t>
          </a:r>
          <a:endParaRPr lang="en-NL" sz="2200" kern="1200" dirty="0"/>
        </a:p>
      </dsp:txBody>
      <dsp:txXfrm>
        <a:off x="3772434" y="452078"/>
        <a:ext cx="2177895" cy="217789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4T23:47:52.903"/>
    </inkml:context>
    <inkml:brush xml:id="br0">
      <inkml:brushProperty name="width" value="0.025" units="cm"/>
      <inkml:brushProperty name="height" value="0.025" units="cm"/>
      <inkml:brushProperty name="color" value="#F6630D"/>
    </inkml:brush>
  </inkml:definitions>
  <inkml:trace contextRef="#ctx0" brushRef="#br0">0 13 24575,'0'-5'0,"0"-2"-8191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4T23:48:26.128"/>
    </inkml:context>
    <inkml:brush xml:id="br0">
      <inkml:brushProperty name="width" value="0.025" units="cm"/>
      <inkml:brushProperty name="height" value="0.025" units="cm"/>
      <inkml:brushProperty name="color" value="#F6630D"/>
    </inkml:brush>
  </inkml:definitions>
  <inkml:trace contextRef="#ctx0" brushRef="#br0">1 1 24575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4T23:47:58.821"/>
    </inkml:context>
    <inkml:brush xml:id="br0">
      <inkml:brushProperty name="width" value="0.025" units="cm"/>
      <inkml:brushProperty name="height" value="0.025" units="cm"/>
      <inkml:brushProperty name="color" value="#F6630D"/>
    </inkml:brush>
  </inkml:definitions>
  <inkml:trace contextRef="#ctx0" brushRef="#br0">0 0 24575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4T23:48:00.670"/>
    </inkml:context>
    <inkml:brush xml:id="br0">
      <inkml:brushProperty name="width" value="0.025" units="cm"/>
      <inkml:brushProperty name="height" value="0.025" units="cm"/>
      <inkml:brushProperty name="color" value="#F6630D"/>
    </inkml:brush>
  </inkml:definitions>
  <inkml:trace contextRef="#ctx0" brushRef="#br0">0 0 24575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4T23:48:15.024"/>
    </inkml:context>
    <inkml:brush xml:id="br0">
      <inkml:brushProperty name="width" value="0.025" units="cm"/>
      <inkml:brushProperty name="height" value="0.025" units="cm"/>
      <inkml:brushProperty name="color" value="#F6630D"/>
    </inkml:brush>
  </inkml:definitions>
  <inkml:trace contextRef="#ctx0" brushRef="#br0">1 0 24575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4T23:48:21.749"/>
    </inkml:context>
    <inkml:brush xml:id="br0">
      <inkml:brushProperty name="width" value="0.025" units="cm"/>
      <inkml:brushProperty name="height" value="0.025" units="cm"/>
      <inkml:brushProperty name="color" value="#F6630D"/>
    </inkml:brush>
  </inkml:definitions>
  <inkml:trace contextRef="#ctx0" brushRef="#br0">0 1 24575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4T23:48:22.518"/>
    </inkml:context>
    <inkml:brush xml:id="br0">
      <inkml:brushProperty name="width" value="0.025" units="cm"/>
      <inkml:brushProperty name="height" value="0.025" units="cm"/>
      <inkml:brushProperty name="color" value="#F6630D"/>
    </inkml:brush>
  </inkml:definitions>
  <inkml:trace contextRef="#ctx0" brushRef="#br0">1 0 24575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4T23:48:24.845"/>
    </inkml:context>
    <inkml:brush xml:id="br0">
      <inkml:brushProperty name="width" value="0.025" units="cm"/>
      <inkml:brushProperty name="height" value="0.025" units="cm"/>
      <inkml:brushProperty name="color" value="#F6630D"/>
    </inkml:brush>
  </inkml:definitions>
  <inkml:trace contextRef="#ctx0" brushRef="#br0">1 1 24575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4T23:48:25.379"/>
    </inkml:context>
    <inkml:brush xml:id="br0">
      <inkml:brushProperty name="width" value="0.025" units="cm"/>
      <inkml:brushProperty name="height" value="0.025" units="cm"/>
      <inkml:brushProperty name="color" value="#F6630D"/>
    </inkml:brush>
  </inkml:definitions>
  <inkml:trace contextRef="#ctx0" brushRef="#br0">1 1 24575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4T23:48:25.795"/>
    </inkml:context>
    <inkml:brush xml:id="br0">
      <inkml:brushProperty name="width" value="0.025" units="cm"/>
      <inkml:brushProperty name="height" value="0.025" units="cm"/>
      <inkml:brushProperty name="color" value="#F6630D"/>
    </inkml:brush>
  </inkml:definitions>
  <inkml:trace contextRef="#ctx0" brushRef="#br0">1 13 24575,'5'0'0,"2"-5"0,0-2-8191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Chuth Ber is located about 50 minutes from Kisumu in a peri-urban area. </a:t>
            </a:r>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a36f37306c_0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a36f37306c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Focus Group 1</a:t>
            </a:r>
            <a:endParaRPr dirty="0"/>
          </a:p>
        </p:txBody>
      </p:sp>
    </p:spTree>
    <p:extLst>
      <p:ext uri="{BB962C8B-B14F-4D97-AF65-F5344CB8AC3E}">
        <p14:creationId xmlns:p14="http://schemas.microsoft.com/office/powerpoint/2010/main" val="4216378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a36f37306c_0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a36f37306c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Focus Group 2</a:t>
            </a:r>
            <a:endParaRPr dirty="0"/>
          </a:p>
        </p:txBody>
      </p:sp>
    </p:spTree>
    <p:extLst>
      <p:ext uri="{BB962C8B-B14F-4D97-AF65-F5344CB8AC3E}">
        <p14:creationId xmlns:p14="http://schemas.microsoft.com/office/powerpoint/2010/main" val="1222256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a36f37306c_0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a36f37306c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8009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a36f37306c_0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a36f37306c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err="1"/>
              <a:t>Bodaboda</a:t>
            </a:r>
            <a:r>
              <a:rPr lang="en-GB" dirty="0"/>
              <a:t> riders are an initial point of risk for contamination of Sola Maji water. Suggest a program of partnership with using always clean jerrycan for delivery. Use other colour jerrycan for river water. Strictly no cross contamination. Spot checks done by kiosk management for any </a:t>
            </a:r>
            <a:r>
              <a:rPr lang="en-GB" dirty="0" err="1"/>
              <a:t>Bodaboda</a:t>
            </a:r>
            <a:r>
              <a:rPr lang="en-GB" dirty="0"/>
              <a:t> riders that wish to work with Sola Maji kiosks. Also training them about Sola Maji and kiosk practices. </a:t>
            </a:r>
            <a:endParaRPr dirty="0"/>
          </a:p>
        </p:txBody>
      </p:sp>
    </p:spTree>
    <p:extLst>
      <p:ext uri="{BB962C8B-B14F-4D97-AF65-F5344CB8AC3E}">
        <p14:creationId xmlns:p14="http://schemas.microsoft.com/office/powerpoint/2010/main" val="3632625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a36f37306c_0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a36f37306c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9575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a36f37306c_0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a36f37306c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b="0" i="0" dirty="0">
                <a:solidFill>
                  <a:srgbClr val="202124"/>
                </a:solidFill>
                <a:effectLst/>
                <a:latin typeface="arial" panose="020B0604020202020204" pitchFamily="34" charset="0"/>
              </a:rPr>
              <a:t>Pesh my supervisor at SWAP Kenya. University supervisor in Leiden..</a:t>
            </a:r>
          </a:p>
          <a:p>
            <a:pPr marL="0" lvl="0" indent="0" algn="l" rtl="0">
              <a:spcBef>
                <a:spcPts val="0"/>
              </a:spcBef>
              <a:spcAft>
                <a:spcPts val="0"/>
              </a:spcAft>
              <a:buNone/>
            </a:pPr>
            <a:r>
              <a:rPr lang="en-GB" b="0" i="0" dirty="0">
                <a:solidFill>
                  <a:srgbClr val="202124"/>
                </a:solidFill>
                <a:effectLst/>
                <a:latin typeface="arial" panose="020B0604020202020204" pitchFamily="34" charset="0"/>
              </a:rPr>
              <a:t>Ozone water treatment begins with the creation of ozone in an ozone generator. Then, ozone is injected into water, and immediately starts oxidizing and eliminating contaminants, such as bacteria, viruses, and metals. Ozone oxidizes organic material in the membranes of bacteria, viruses, and parasites.</a:t>
            </a:r>
            <a:endParaRPr dirty="0"/>
          </a:p>
        </p:txBody>
      </p:sp>
    </p:spTree>
    <p:extLst>
      <p:ext uri="{BB962C8B-B14F-4D97-AF65-F5344CB8AC3E}">
        <p14:creationId xmlns:p14="http://schemas.microsoft.com/office/powerpoint/2010/main" val="3974369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a36f37306c_0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a36f37306c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My research question as it stands today </a:t>
            </a: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a36f37306c_0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a36f37306c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b="0" i="0" dirty="0">
                <a:solidFill>
                  <a:srgbClr val="4D5156"/>
                </a:solidFill>
                <a:effectLst/>
                <a:latin typeface="arial" panose="020B0604020202020204" pitchFamily="34" charset="0"/>
              </a:rPr>
              <a:t>Frugal innovation is </a:t>
            </a:r>
            <a:r>
              <a:rPr lang="en-GB" b="0" i="0" dirty="0">
                <a:solidFill>
                  <a:srgbClr val="5F6368"/>
                </a:solidFill>
                <a:effectLst/>
                <a:latin typeface="arial" panose="020B0604020202020204" pitchFamily="34" charset="0"/>
              </a:rPr>
              <a:t>the process of reducing the complexity and cost of a good and its production</a:t>
            </a:r>
            <a:endParaRPr lang="en-GB" b="0" dirty="0"/>
          </a:p>
        </p:txBody>
      </p:sp>
    </p:spTree>
    <p:extLst>
      <p:ext uri="{BB962C8B-B14F-4D97-AF65-F5344CB8AC3E}">
        <p14:creationId xmlns:p14="http://schemas.microsoft.com/office/powerpoint/2010/main" val="4167091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a36f37306c_0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a36f37306c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My research is multidisciplinary and sustainability of solutions, alongside the anthropological angle around people’s behaviour is of interest to me in this study</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178819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a36f37306c_0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a36f37306c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Phase 2a to 2c was my focus. Also in mid April dissemination of the results of the water testing in the homes was a good opportunity to see the reaction from households while they received the results of the water tested in their home. Re-contamination was proven to happen in many households. </a:t>
            </a:r>
          </a:p>
        </p:txBody>
      </p:sp>
    </p:spTree>
    <p:extLst>
      <p:ext uri="{BB962C8B-B14F-4D97-AF65-F5344CB8AC3E}">
        <p14:creationId xmlns:p14="http://schemas.microsoft.com/office/powerpoint/2010/main" val="2173118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a36f37306c_0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a36f37306c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In conducting any research we want to focus our research, understand findings, and ascertain if we can implement any action that will improve or add value from what we discovered. This research can result in a community impact and add some value to the Sola Maji kiosk projects in operation and those in planning for future phases.</a:t>
            </a:r>
          </a:p>
        </p:txBody>
      </p:sp>
    </p:spTree>
    <p:extLst>
      <p:ext uri="{BB962C8B-B14F-4D97-AF65-F5344CB8AC3E}">
        <p14:creationId xmlns:p14="http://schemas.microsoft.com/office/powerpoint/2010/main" val="313285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a36f37306c_0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a36f37306c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err="1"/>
              <a:t>Bodaboda</a:t>
            </a:r>
            <a:r>
              <a:rPr lang="en-GB" dirty="0"/>
              <a:t> riders are an important part of the water delivery. Also a 1</a:t>
            </a:r>
            <a:r>
              <a:rPr lang="en-GB" baseline="30000" dirty="0"/>
              <a:t>st</a:t>
            </a:r>
            <a:r>
              <a:rPr lang="en-GB" dirty="0"/>
              <a:t> point of recontamination with dirty jerrycans. They use jerry cans to transport river water also. Questions remain over their care and attention to clean jerrycans and their interaction with the community they service.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813700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a36f37306c_0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a36f37306c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70371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5142161"/>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403349"/>
            <a:ext cx="5111752" cy="1136650"/>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299" y="2743198"/>
            <a:ext cx="5111752" cy="9906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3778247"/>
            <a:ext cx="673100" cy="209550"/>
          </a:xfrm>
        </p:spPr>
        <p:txBody>
          <a:bodyPr/>
          <a:lstStyle/>
          <a:p>
            <a:fld id="{F7AFFB9B-9FB8-469E-96F9-4D32314110B6}" type="datetimeFigureOut">
              <a:rPr lang="en-US" smtClean="0"/>
              <a:t>4/11/2023</a:t>
            </a:fld>
            <a:endParaRPr lang="en-US" dirty="0"/>
          </a:p>
        </p:txBody>
      </p:sp>
      <p:sp>
        <p:nvSpPr>
          <p:cNvPr id="5" name="Footer Placeholder 4"/>
          <p:cNvSpPr>
            <a:spLocks noGrp="1"/>
          </p:cNvSpPr>
          <p:nvPr>
            <p:ph type="ftr" sz="quarter" idx="11"/>
          </p:nvPr>
        </p:nvSpPr>
        <p:spPr>
          <a:xfrm>
            <a:off x="2019298" y="3778247"/>
            <a:ext cx="3910976" cy="209550"/>
          </a:xfrm>
        </p:spPr>
        <p:txBody>
          <a:bodyPr/>
          <a:lstStyle/>
          <a:p>
            <a:endParaRPr lang="en-US" dirty="0"/>
          </a:p>
        </p:txBody>
      </p:sp>
      <p:sp>
        <p:nvSpPr>
          <p:cNvPr id="6" name="Slide Number Placeholder 5"/>
          <p:cNvSpPr>
            <a:spLocks noGrp="1"/>
          </p:cNvSpPr>
          <p:nvPr>
            <p:ph type="sldNum" sz="quarter" idx="12"/>
          </p:nvPr>
        </p:nvSpPr>
        <p:spPr>
          <a:xfrm>
            <a:off x="6717676" y="3778247"/>
            <a:ext cx="413375" cy="209550"/>
          </a:xfrm>
        </p:spPr>
        <p:txBody>
          <a:bodyPr/>
          <a:lstStyle/>
          <a:p>
            <a:pPr marL="0" lvl="0" indent="0" algn="r" rtl="0">
              <a:spcBef>
                <a:spcPts val="0"/>
              </a:spcBef>
              <a:spcAft>
                <a:spcPts val="0"/>
              </a:spcAft>
              <a:buNone/>
            </a:pPr>
            <a:fld id="{00000000-1234-1234-1234-123412341234}" type="slidenum">
              <a:rPr lang="en-GB" smtClean="0"/>
              <a:t>‹#›</a:t>
            </a:fld>
            <a:endParaRPr lang="en-GB"/>
          </a:p>
        </p:txBody>
      </p:sp>
      <p:cxnSp>
        <p:nvCxnSpPr>
          <p:cNvPr id="15" name="Straight Connector 14"/>
          <p:cNvCxnSpPr/>
          <p:nvPr/>
        </p:nvCxnSpPr>
        <p:spPr>
          <a:xfrm>
            <a:off x="2019299" y="2641598"/>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07476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3611561"/>
            <a:ext cx="7207250" cy="425054"/>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781050"/>
            <a:ext cx="7579479" cy="2501902"/>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51" y="4036615"/>
            <a:ext cx="7207250" cy="370284"/>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4/11/2023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39446950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1" y="736599"/>
            <a:ext cx="7194549" cy="2216151"/>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7901" y="3257550"/>
            <a:ext cx="7194549"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cxnSp>
        <p:nvCxnSpPr>
          <p:cNvPr id="15" name="Straight Connector 14"/>
          <p:cNvCxnSpPr/>
          <p:nvPr/>
        </p:nvCxnSpPr>
        <p:spPr>
          <a:xfrm>
            <a:off x="1047127" y="310514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172089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778001"/>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09" y="2514600"/>
            <a:ext cx="6629402" cy="43815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971551" y="3257550"/>
            <a:ext cx="7207250"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
        <p:nvSpPr>
          <p:cNvPr id="14" name="TextBox 13"/>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950200" y="2120903"/>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19" name="Straight Connector 18"/>
          <p:cNvCxnSpPr/>
          <p:nvPr/>
        </p:nvCxnSpPr>
        <p:spPr>
          <a:xfrm>
            <a:off x="1047127" y="310514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187845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2481436"/>
            <a:ext cx="7207251" cy="11016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3036"/>
            <a:ext cx="7207251" cy="6453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66369750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682751"/>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971551" y="2729484"/>
            <a:ext cx="7207251" cy="665226"/>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971551" y="3397250"/>
            <a:ext cx="7207251" cy="100965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
        <p:nvSpPr>
          <p:cNvPr id="12" name="TextBox 11"/>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7950200" y="1949446"/>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1047127" y="257175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154533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736599"/>
            <a:ext cx="7207250" cy="1682751"/>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971551" y="2722626"/>
            <a:ext cx="7207251" cy="630936"/>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971550" y="3352800"/>
            <a:ext cx="7207253" cy="10541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cxnSp>
        <p:nvCxnSpPr>
          <p:cNvPr id="15" name="Straight Connector 14"/>
          <p:cNvCxnSpPr/>
          <p:nvPr/>
        </p:nvCxnSpPr>
        <p:spPr>
          <a:xfrm>
            <a:off x="1047127" y="257175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748718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cxnSp>
        <p:nvCxnSpPr>
          <p:cNvPr id="14" name="Straight Connector 13"/>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471674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736599"/>
            <a:ext cx="1418171" cy="36703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49" y="736599"/>
            <a:ext cx="5574769" cy="36703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cxnSp>
        <p:nvCxnSpPr>
          <p:cNvPr id="14" name="Straight Connector 13"/>
          <p:cNvCxnSpPr/>
          <p:nvPr/>
        </p:nvCxnSpPr>
        <p:spPr>
          <a:xfrm>
            <a:off x="6647918" y="742950"/>
            <a:ext cx="0" cy="36576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6496089"/>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405219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48698707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314454"/>
            <a:ext cx="6119016" cy="1366886"/>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0" y="2884539"/>
            <a:ext cx="6119018" cy="715910"/>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cxnSp>
        <p:nvCxnSpPr>
          <p:cNvPr id="16" name="Straight Connector 15"/>
          <p:cNvCxnSpPr/>
          <p:nvPr/>
        </p:nvCxnSpPr>
        <p:spPr>
          <a:xfrm>
            <a:off x="1509542" y="2782939"/>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983436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1920240"/>
            <a:ext cx="3538728" cy="248259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1920240"/>
            <a:ext cx="3538728" cy="248259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5BB1C6-BF8F-4481-8AB2-603A1C8A906A}" type="datetimeFigureOut">
              <a:rPr lang="en-US" smtClean="0"/>
              <a:t>4/11/2023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99062742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1993900"/>
            <a:ext cx="3538728" cy="432197"/>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71550" y="2432447"/>
            <a:ext cx="3538728" cy="1974454"/>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1993900"/>
            <a:ext cx="3538728" cy="432197"/>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35503" y="2432447"/>
            <a:ext cx="3538728" cy="1974454"/>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5BB1C6-BF8F-4481-8AB2-603A1C8A906A}" type="datetimeFigureOut">
              <a:rPr lang="en-US" smtClean="0"/>
              <a:t>4/11/2023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cxnSp>
        <p:nvCxnSpPr>
          <p:cNvPr id="18" name="Straight Connector 17"/>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184149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4/11/2023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cxnSp>
        <p:nvCxnSpPr>
          <p:cNvPr id="14" name="Straight Connector 13"/>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180850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4/11/2023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40352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59" y="1041401"/>
            <a:ext cx="2788841" cy="10287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64001" y="736599"/>
            <a:ext cx="4102100" cy="3670301"/>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59" y="2273299"/>
            <a:ext cx="2788841" cy="1828803"/>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4/11/2023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cxnSp>
        <p:nvCxnSpPr>
          <p:cNvPr id="16" name="Straight Connector 15"/>
          <p:cNvCxnSpPr/>
          <p:nvPr/>
        </p:nvCxnSpPr>
        <p:spPr>
          <a:xfrm>
            <a:off x="1047127" y="2184400"/>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733584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412874"/>
            <a:ext cx="4681362" cy="1028700"/>
          </a:xfrm>
        </p:spPr>
        <p:txBody>
          <a:bodyPr anchor="b">
            <a:normAutofit/>
          </a:bodyPr>
          <a:lstStyle>
            <a:lvl1pPr algn="ctr">
              <a:defRPr sz="21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4" y="781050"/>
            <a:ext cx="2297510" cy="35814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49" y="2441574"/>
            <a:ext cx="4681362" cy="13716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4/11/2023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61191159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5142161"/>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736600"/>
            <a:ext cx="7200897" cy="9779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1" y="1917699"/>
            <a:ext cx="7200897" cy="248920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4476750"/>
            <a:ext cx="1200150"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C35BB1C6-BF8F-4481-8AB2-603A1C8A906A}" type="datetimeFigureOut">
              <a:rPr lang="en-US" smtClean="0"/>
              <a:t>4/11/2023</a:t>
            </a:fld>
            <a:endParaRPr lang="en-US" dirty="0"/>
          </a:p>
        </p:txBody>
      </p:sp>
      <p:sp>
        <p:nvSpPr>
          <p:cNvPr id="5" name="Footer Placeholder 4"/>
          <p:cNvSpPr>
            <a:spLocks noGrp="1"/>
          </p:cNvSpPr>
          <p:nvPr>
            <p:ph type="ftr" sz="quarter" idx="3"/>
          </p:nvPr>
        </p:nvSpPr>
        <p:spPr>
          <a:xfrm>
            <a:off x="971551" y="4476750"/>
            <a:ext cx="5479425" cy="20955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765426" y="4476750"/>
            <a:ext cx="407023"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50328620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 id="2147483861" r:id="rId17"/>
    <p:sldLayoutId id="2147483862" r:id="rId18"/>
  </p:sldLayoutIdLst>
  <p:hf sldNum="0" hdr="0" ftr="0" dt="0"/>
  <p:txStyles>
    <p:title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customXml" Target="../ink/ink9.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customXml" Target="../ink/ink8.xml"/><Relationship Id="rId17" Type="http://schemas.openxmlformats.org/officeDocument/2006/relationships/image" Target="../media/image10.svg"/><Relationship Id="rId2" Type="http://schemas.openxmlformats.org/officeDocument/2006/relationships/notesSlide" Target="../notesSlides/notesSlide6.xml"/><Relationship Id="rId16"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12.png"/><Relationship Id="rId11" Type="http://schemas.openxmlformats.org/officeDocument/2006/relationships/customXml" Target="../ink/ink7.xml"/><Relationship Id="rId5" Type="http://schemas.openxmlformats.org/officeDocument/2006/relationships/customXml" Target="../ink/ink2.xml"/><Relationship Id="rId15" Type="http://schemas.openxmlformats.org/officeDocument/2006/relationships/customXml" Target="../ink/ink10.xml"/><Relationship Id="rId10" Type="http://schemas.openxmlformats.org/officeDocument/2006/relationships/customXml" Target="../ink/ink6.xml"/><Relationship Id="rId4" Type="http://schemas.openxmlformats.org/officeDocument/2006/relationships/image" Target="../media/image11.png"/><Relationship Id="rId9" Type="http://schemas.openxmlformats.org/officeDocument/2006/relationships/customXml" Target="../ink/ink5.xml"/><Relationship Id="rId1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4150" y="1771480"/>
            <a:ext cx="7136700" cy="1022400"/>
          </a:xfrm>
          <a:prstGeom prst="rect">
            <a:avLst/>
          </a:prstGeom>
        </p:spPr>
        <p:txBody>
          <a:bodyPr spcFirstLastPara="1" wrap="square" lIns="91425" tIns="91425" rIns="91425" bIns="91425" anchor="b" anchorCtr="0">
            <a:noAutofit/>
          </a:bodyPr>
          <a:lstStyle/>
          <a:p>
            <a:pPr lvl="0">
              <a:spcBef>
                <a:spcPts val="0"/>
              </a:spcBef>
            </a:pPr>
            <a:r>
              <a:rPr lang="en-GB" sz="2800" dirty="0"/>
              <a:t>Chuth Ber Sola Maji Kiosk </a:t>
            </a:r>
            <a:br>
              <a:rPr lang="en-GB" sz="2800" dirty="0"/>
            </a:br>
            <a:r>
              <a:rPr lang="en-GB" sz="2800" dirty="0"/>
              <a:t> A study of water recontamination </a:t>
            </a:r>
            <a:br>
              <a:rPr lang="en-GB" sz="2800" dirty="0"/>
            </a:br>
            <a:r>
              <a:rPr lang="en-GB" sz="2800" dirty="0"/>
              <a:t>in the household</a:t>
            </a:r>
            <a:endParaRPr sz="2800" dirty="0"/>
          </a:p>
        </p:txBody>
      </p:sp>
      <p:sp>
        <p:nvSpPr>
          <p:cNvPr id="67" name="Google Shape;67;p13"/>
          <p:cNvSpPr txBox="1">
            <a:spLocks noGrp="1"/>
          </p:cNvSpPr>
          <p:nvPr>
            <p:ph type="subTitle" idx="1"/>
          </p:nvPr>
        </p:nvSpPr>
        <p:spPr>
          <a:xfrm>
            <a:off x="2019299" y="2991556"/>
            <a:ext cx="5111752" cy="74224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a:latin typeface="Times New Roman" panose="02020603050405020304" pitchFamily="18" charset="0"/>
                <a:cs typeface="Times New Roman" panose="02020603050405020304" pitchFamily="18" charset="0"/>
              </a:rPr>
              <a:t>Pat Dowling, Masters in African Studies</a:t>
            </a:r>
          </a:p>
          <a:p>
            <a:pPr marL="0" lvl="0" indent="0" algn="ctr" rtl="0">
              <a:spcBef>
                <a:spcPts val="0"/>
              </a:spcBef>
              <a:spcAft>
                <a:spcPts val="0"/>
              </a:spcAft>
              <a:buNone/>
            </a:pPr>
            <a:r>
              <a:rPr lang="en-GB" dirty="0">
                <a:latin typeface="Times New Roman" panose="02020603050405020304" pitchFamily="18" charset="0"/>
                <a:cs typeface="Times New Roman" panose="02020603050405020304" pitchFamily="18" charset="0"/>
              </a:rPr>
              <a:t>Leiden University, The Netherlands</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5" name="Picture 4">
            <a:extLst>
              <a:ext uri="{FF2B5EF4-FFF2-40B4-BE49-F238E27FC236}">
                <a16:creationId xmlns:a16="http://schemas.microsoft.com/office/drawing/2014/main" id="{368DC005-CECA-F874-51A2-88E746B68BC2}"/>
              </a:ext>
            </a:extLst>
          </p:cNvPr>
          <p:cNvPicPr>
            <a:picLocks noChangeAspect="1"/>
          </p:cNvPicPr>
          <p:nvPr/>
        </p:nvPicPr>
        <p:blipFill>
          <a:blip r:embed="rId3"/>
          <a:stretch>
            <a:fillRect/>
          </a:stretch>
        </p:blipFill>
        <p:spPr>
          <a:xfrm>
            <a:off x="371709" y="318645"/>
            <a:ext cx="8513879" cy="4506116"/>
          </a:xfrm>
          <a:prstGeom prst="rect">
            <a:avLst/>
          </a:prstGeom>
        </p:spPr>
      </p:pic>
    </p:spTree>
    <p:extLst>
      <p:ext uri="{BB962C8B-B14F-4D97-AF65-F5344CB8AC3E}">
        <p14:creationId xmlns:p14="http://schemas.microsoft.com/office/powerpoint/2010/main" val="347722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3" name="Picture 2">
            <a:extLst>
              <a:ext uri="{FF2B5EF4-FFF2-40B4-BE49-F238E27FC236}">
                <a16:creationId xmlns:a16="http://schemas.microsoft.com/office/drawing/2014/main" id="{8B8C1758-3EAB-3F45-E7DD-9C3D313BAE36}"/>
              </a:ext>
            </a:extLst>
          </p:cNvPr>
          <p:cNvPicPr>
            <a:picLocks noChangeAspect="1"/>
          </p:cNvPicPr>
          <p:nvPr/>
        </p:nvPicPr>
        <p:blipFill>
          <a:blip r:embed="rId3"/>
          <a:stretch>
            <a:fillRect/>
          </a:stretch>
        </p:blipFill>
        <p:spPr>
          <a:xfrm>
            <a:off x="237893" y="282497"/>
            <a:ext cx="8673582" cy="4549697"/>
          </a:xfrm>
          <a:prstGeom prst="rect">
            <a:avLst/>
          </a:prstGeom>
        </p:spPr>
      </p:pic>
    </p:spTree>
    <p:extLst>
      <p:ext uri="{BB962C8B-B14F-4D97-AF65-F5344CB8AC3E}">
        <p14:creationId xmlns:p14="http://schemas.microsoft.com/office/powerpoint/2010/main" val="37676204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745066" y="530577"/>
            <a:ext cx="8087233" cy="62184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My Findings – Focus Groups</a:t>
            </a:r>
            <a:br>
              <a:rPr lang="en-GB" dirty="0"/>
            </a:br>
            <a:endParaRPr dirty="0"/>
          </a:p>
        </p:txBody>
      </p:sp>
      <p:sp>
        <p:nvSpPr>
          <p:cNvPr id="4" name="Google Shape;73;p14">
            <a:extLst>
              <a:ext uri="{FF2B5EF4-FFF2-40B4-BE49-F238E27FC236}">
                <a16:creationId xmlns:a16="http://schemas.microsoft.com/office/drawing/2014/main" id="{BFB22F6C-72C0-DEA8-859A-9B4BF7B1F4A2}"/>
              </a:ext>
            </a:extLst>
          </p:cNvPr>
          <p:cNvSpPr txBox="1">
            <a:spLocks/>
          </p:cNvSpPr>
          <p:nvPr/>
        </p:nvSpPr>
        <p:spPr>
          <a:xfrm>
            <a:off x="631901" y="1298749"/>
            <a:ext cx="6897788" cy="35667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lang="en-US"/>
            </a:defPPr>
            <a:lvl1pPr marL="457200" marR="0" lvl="0" indent="-342900">
              <a:lnSpc>
                <a:spcPct val="150000"/>
              </a:lnSpc>
              <a:spcBef>
                <a:spcPts val="0"/>
              </a:spcBef>
              <a:spcAft>
                <a:spcPts val="800"/>
              </a:spcAft>
              <a:buClr>
                <a:schemeClr val="dk2"/>
              </a:buClr>
              <a:buSzPts val="1800"/>
              <a:buFont typeface="Open Sans"/>
              <a:buChar char="●"/>
              <a:defRPr b="0" i="0" u="none" strike="noStrike" cap="none">
                <a:solidFill>
                  <a:schemeClr val="dk2"/>
                </a:solidFill>
                <a:latin typeface="Times New Roman" panose="02020603050405020304" pitchFamily="18" charset="0"/>
                <a:ea typeface="Open Sans"/>
                <a:cs typeface="Times New Roman" panose="02020603050405020304" pitchFamily="18" charset="0"/>
              </a:defRPr>
            </a:lvl1pPr>
            <a:lvl2pPr marL="914400" marR="0" lvl="1" indent="-31750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defRPr>
            </a:lvl2pPr>
            <a:lvl3pPr marL="1371600" marR="0" lvl="2" indent="-31750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defRPr>
            </a:lvl3pPr>
            <a:lvl4pPr marL="1828800" marR="0" lvl="3" indent="-31750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defRPr>
            </a:lvl4pPr>
            <a:lvl5pPr marL="2286000" marR="0" lvl="4" indent="-31750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defRPr>
            </a:lvl5pPr>
            <a:lvl6pPr marL="2743200" marR="0" lvl="5" indent="-31750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defRPr>
            </a:lvl6pPr>
            <a:lvl7pPr marL="3200400" marR="0" lvl="6" indent="-31750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defRPr>
            </a:lvl7pPr>
            <a:lvl8pPr marL="3657600" marR="0" lvl="7" indent="-31750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defRPr>
            </a:lvl8pPr>
            <a:lvl9pPr marL="4114800" marR="0" lvl="8" indent="-317500">
              <a:lnSpc>
                <a:spcPct val="115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defRPr>
            </a:lvl9pPr>
          </a:lstStyle>
          <a:p>
            <a:r>
              <a:rPr lang="en-GB" sz="1600" dirty="0">
                <a:sym typeface="Arial"/>
              </a:rPr>
              <a:t>Cleaning jerrycan properly (questionable/river water)</a:t>
            </a:r>
          </a:p>
          <a:p>
            <a:r>
              <a:rPr lang="en-GB" sz="1600" dirty="0">
                <a:sym typeface="Arial"/>
              </a:rPr>
              <a:t>Clear target women – manage the water at home</a:t>
            </a:r>
          </a:p>
          <a:p>
            <a:r>
              <a:rPr lang="en-GB" sz="1600" dirty="0">
                <a:sym typeface="Arial"/>
              </a:rPr>
              <a:t>Children, animals – point of recontamination</a:t>
            </a:r>
          </a:p>
          <a:p>
            <a:r>
              <a:rPr lang="en-GB" sz="1600" dirty="0">
                <a:sym typeface="Arial"/>
              </a:rPr>
              <a:t>Good price, happy with service &amp; water quality</a:t>
            </a:r>
          </a:p>
          <a:p>
            <a:r>
              <a:rPr lang="en-GB" sz="1600" dirty="0">
                <a:sym typeface="Arial"/>
              </a:rPr>
              <a:t>Clear understanding of health benefits</a:t>
            </a:r>
          </a:p>
          <a:p>
            <a:r>
              <a:rPr lang="en-GB" sz="1600" dirty="0">
                <a:sym typeface="Arial"/>
              </a:rPr>
              <a:t>Negative feedback on </a:t>
            </a:r>
            <a:r>
              <a:rPr lang="en-GB" sz="1600" dirty="0" err="1">
                <a:sym typeface="Arial"/>
              </a:rPr>
              <a:t>bodaboda</a:t>
            </a:r>
            <a:r>
              <a:rPr lang="en-GB" sz="1600" dirty="0">
                <a:sym typeface="Arial"/>
              </a:rPr>
              <a:t> service/clean jerrycans</a:t>
            </a:r>
          </a:p>
          <a:p>
            <a:r>
              <a:rPr lang="en-GB" sz="1600" dirty="0">
                <a:sym typeface="Arial"/>
              </a:rPr>
              <a:t>Training on points of home re-contamination necessary &amp; suggested remedy</a:t>
            </a:r>
          </a:p>
        </p:txBody>
      </p:sp>
      <p:pic>
        <p:nvPicPr>
          <p:cNvPr id="6" name="Picture 5">
            <a:extLst>
              <a:ext uri="{FF2B5EF4-FFF2-40B4-BE49-F238E27FC236}">
                <a16:creationId xmlns:a16="http://schemas.microsoft.com/office/drawing/2014/main" id="{FDE1EE42-DC7F-6A4D-0883-9226CCBE15E8}"/>
              </a:ext>
            </a:extLst>
          </p:cNvPr>
          <p:cNvPicPr>
            <a:picLocks noChangeAspect="1"/>
          </p:cNvPicPr>
          <p:nvPr/>
        </p:nvPicPr>
        <p:blipFill>
          <a:blip r:embed="rId3"/>
          <a:stretch>
            <a:fillRect/>
          </a:stretch>
        </p:blipFill>
        <p:spPr>
          <a:xfrm>
            <a:off x="6378497" y="963871"/>
            <a:ext cx="1936246" cy="1725432"/>
          </a:xfrm>
          <a:prstGeom prst="rect">
            <a:avLst/>
          </a:prstGeom>
        </p:spPr>
      </p:pic>
    </p:spTree>
    <p:extLst>
      <p:ext uri="{BB962C8B-B14F-4D97-AF65-F5344CB8AC3E}">
        <p14:creationId xmlns:p14="http://schemas.microsoft.com/office/powerpoint/2010/main" val="3484392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745066" y="530577"/>
            <a:ext cx="8087233" cy="62184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Recommendations….</a:t>
            </a:r>
            <a:endParaRPr dirty="0"/>
          </a:p>
        </p:txBody>
      </p:sp>
      <p:sp>
        <p:nvSpPr>
          <p:cNvPr id="4" name="Google Shape;73;p14">
            <a:extLst>
              <a:ext uri="{FF2B5EF4-FFF2-40B4-BE49-F238E27FC236}">
                <a16:creationId xmlns:a16="http://schemas.microsoft.com/office/drawing/2014/main" id="{BFB22F6C-72C0-DEA8-859A-9B4BF7B1F4A2}"/>
              </a:ext>
            </a:extLst>
          </p:cNvPr>
          <p:cNvSpPr txBox="1">
            <a:spLocks/>
          </p:cNvSpPr>
          <p:nvPr/>
        </p:nvSpPr>
        <p:spPr>
          <a:xfrm>
            <a:off x="575457" y="1181196"/>
            <a:ext cx="7947654" cy="35714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lang="en-US"/>
            </a:defPPr>
            <a:lvl1pPr marL="457200" marR="0" lvl="0" indent="-342900">
              <a:lnSpc>
                <a:spcPct val="150000"/>
              </a:lnSpc>
              <a:spcBef>
                <a:spcPts val="0"/>
              </a:spcBef>
              <a:spcAft>
                <a:spcPts val="800"/>
              </a:spcAft>
              <a:buClr>
                <a:schemeClr val="dk2"/>
              </a:buClr>
              <a:buSzPts val="1800"/>
              <a:buFont typeface="Open Sans"/>
              <a:buChar char="●"/>
              <a:defRPr b="0" i="0" u="none" strike="noStrike" cap="none">
                <a:solidFill>
                  <a:schemeClr val="dk2"/>
                </a:solidFill>
                <a:latin typeface="Times New Roman" panose="02020603050405020304" pitchFamily="18" charset="0"/>
                <a:ea typeface="Open Sans"/>
                <a:cs typeface="Times New Roman" panose="02020603050405020304" pitchFamily="18" charset="0"/>
              </a:defRPr>
            </a:lvl1pPr>
            <a:lvl2pPr marL="914400" marR="0" lvl="1" indent="-31750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defRPr>
            </a:lvl2pPr>
            <a:lvl3pPr marL="1371600" marR="0" lvl="2" indent="-31750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defRPr>
            </a:lvl3pPr>
            <a:lvl4pPr marL="1828800" marR="0" lvl="3" indent="-31750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defRPr>
            </a:lvl4pPr>
            <a:lvl5pPr marL="2286000" marR="0" lvl="4" indent="-31750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defRPr>
            </a:lvl5pPr>
            <a:lvl6pPr marL="2743200" marR="0" lvl="5" indent="-31750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defRPr>
            </a:lvl6pPr>
            <a:lvl7pPr marL="3200400" marR="0" lvl="6" indent="-31750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defRPr>
            </a:lvl7pPr>
            <a:lvl8pPr marL="3657600" marR="0" lvl="7" indent="-31750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defRPr>
            </a:lvl8pPr>
            <a:lvl9pPr marL="4114800" marR="0" lvl="8" indent="-317500">
              <a:lnSpc>
                <a:spcPct val="115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defRPr>
            </a:lvl9pPr>
          </a:lstStyle>
          <a:p>
            <a:r>
              <a:rPr lang="en-GB" sz="1600" dirty="0" err="1">
                <a:sym typeface="Arial"/>
              </a:rPr>
              <a:t>Bodaboda</a:t>
            </a:r>
            <a:r>
              <a:rPr lang="en-GB" sz="1600" dirty="0">
                <a:sym typeface="Arial"/>
              </a:rPr>
              <a:t> riders – ‘partnership’ ‘engagement’ with kiosks</a:t>
            </a:r>
          </a:p>
          <a:p>
            <a:r>
              <a:rPr lang="en-GB" sz="1600" dirty="0">
                <a:sym typeface="Arial"/>
              </a:rPr>
              <a:t>Water management awareness program</a:t>
            </a:r>
          </a:p>
          <a:p>
            <a:r>
              <a:rPr lang="en-GB" sz="1600" dirty="0">
                <a:sym typeface="Arial"/>
              </a:rPr>
              <a:t>More ‘educational’ signage at kiosks</a:t>
            </a:r>
          </a:p>
          <a:p>
            <a:r>
              <a:rPr lang="en-GB" sz="1600" dirty="0">
                <a:sym typeface="Arial"/>
              </a:rPr>
              <a:t>Handwash station at entry of kiosk (a must use policy)</a:t>
            </a:r>
          </a:p>
          <a:p>
            <a:r>
              <a:rPr lang="en-GB" sz="1600" dirty="0">
                <a:sym typeface="Arial"/>
              </a:rPr>
              <a:t>Prepare pre-filled jerrycans ‘in stock’ where possible</a:t>
            </a:r>
          </a:p>
          <a:p>
            <a:r>
              <a:rPr lang="en-GB" sz="1600" dirty="0">
                <a:sym typeface="Arial"/>
              </a:rPr>
              <a:t>Sale of new jerrycans at kiosk at competitive price</a:t>
            </a:r>
          </a:p>
          <a:p>
            <a:r>
              <a:rPr lang="en-GB" sz="1600" dirty="0">
                <a:sym typeface="Arial"/>
              </a:rPr>
              <a:t>Track repeat customers, supply info leaflet (hygiene practices, contamination at home). </a:t>
            </a:r>
          </a:p>
        </p:txBody>
      </p:sp>
      <p:pic>
        <p:nvPicPr>
          <p:cNvPr id="2" name="Picture 1">
            <a:extLst>
              <a:ext uri="{FF2B5EF4-FFF2-40B4-BE49-F238E27FC236}">
                <a16:creationId xmlns:a16="http://schemas.microsoft.com/office/drawing/2014/main" id="{4F196E70-16BB-F9DB-E104-A80A6963FB8C}"/>
              </a:ext>
            </a:extLst>
          </p:cNvPr>
          <p:cNvPicPr>
            <a:picLocks noChangeAspect="1"/>
          </p:cNvPicPr>
          <p:nvPr/>
        </p:nvPicPr>
        <p:blipFill>
          <a:blip r:embed="rId3"/>
          <a:stretch>
            <a:fillRect/>
          </a:stretch>
        </p:blipFill>
        <p:spPr>
          <a:xfrm>
            <a:off x="6600697" y="1328458"/>
            <a:ext cx="1717288" cy="2086831"/>
          </a:xfrm>
          <a:prstGeom prst="rect">
            <a:avLst/>
          </a:prstGeom>
        </p:spPr>
      </p:pic>
    </p:spTree>
    <p:extLst>
      <p:ext uri="{BB962C8B-B14F-4D97-AF65-F5344CB8AC3E}">
        <p14:creationId xmlns:p14="http://schemas.microsoft.com/office/powerpoint/2010/main" val="1768716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869244" y="445025"/>
            <a:ext cx="7963056" cy="672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The Output….</a:t>
            </a:r>
            <a:endParaRPr dirty="0"/>
          </a:p>
        </p:txBody>
      </p:sp>
      <p:sp>
        <p:nvSpPr>
          <p:cNvPr id="4" name="Google Shape;73;p14">
            <a:extLst>
              <a:ext uri="{FF2B5EF4-FFF2-40B4-BE49-F238E27FC236}">
                <a16:creationId xmlns:a16="http://schemas.microsoft.com/office/drawing/2014/main" id="{BFB22F6C-72C0-DEA8-859A-9B4BF7B1F4A2}"/>
              </a:ext>
            </a:extLst>
          </p:cNvPr>
          <p:cNvSpPr txBox="1">
            <a:spLocks/>
          </p:cNvSpPr>
          <p:nvPr/>
        </p:nvSpPr>
        <p:spPr>
          <a:xfrm>
            <a:off x="646232" y="1039797"/>
            <a:ext cx="4921944" cy="28101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lang="en-US"/>
            </a:defPPr>
            <a:lvl1pPr marL="457200" marR="0" lvl="0" indent="-342900">
              <a:lnSpc>
                <a:spcPct val="150000"/>
              </a:lnSpc>
              <a:spcBef>
                <a:spcPts val="0"/>
              </a:spcBef>
              <a:spcAft>
                <a:spcPts val="800"/>
              </a:spcAft>
              <a:buClr>
                <a:schemeClr val="dk2"/>
              </a:buClr>
              <a:buSzPts val="1800"/>
              <a:buFont typeface="Open Sans"/>
              <a:buChar char="●"/>
              <a:defRPr b="0" i="0" u="none" strike="noStrike" cap="none">
                <a:solidFill>
                  <a:schemeClr val="dk2"/>
                </a:solidFill>
                <a:latin typeface="Times New Roman" panose="02020603050405020304" pitchFamily="18" charset="0"/>
                <a:ea typeface="Open Sans"/>
                <a:cs typeface="Times New Roman" panose="02020603050405020304" pitchFamily="18" charset="0"/>
              </a:defRPr>
            </a:lvl1pPr>
            <a:lvl2pPr marL="914400" marR="0" lvl="1" indent="-31750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defRPr>
            </a:lvl2pPr>
            <a:lvl3pPr marL="1371600" marR="0" lvl="2" indent="-31750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defRPr>
            </a:lvl3pPr>
            <a:lvl4pPr marL="1828800" marR="0" lvl="3" indent="-31750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defRPr>
            </a:lvl4pPr>
            <a:lvl5pPr marL="2286000" marR="0" lvl="4" indent="-31750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defRPr>
            </a:lvl5pPr>
            <a:lvl6pPr marL="2743200" marR="0" lvl="5" indent="-31750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defRPr>
            </a:lvl6pPr>
            <a:lvl7pPr marL="3200400" marR="0" lvl="6" indent="-31750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defRPr>
            </a:lvl7pPr>
            <a:lvl8pPr marL="3657600" marR="0" lvl="7" indent="-31750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defRPr>
            </a:lvl8pPr>
            <a:lvl9pPr marL="4114800" marR="0" lvl="8" indent="-317500">
              <a:lnSpc>
                <a:spcPct val="115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defRPr>
            </a:lvl9pPr>
          </a:lstStyle>
          <a:p>
            <a:r>
              <a:rPr lang="en-GB" dirty="0">
                <a:sym typeface="Arial"/>
              </a:rPr>
              <a:t>Share data - SWAP Kenya and </a:t>
            </a:r>
            <a:r>
              <a:rPr lang="en-GB" dirty="0" err="1">
                <a:sym typeface="Arial"/>
              </a:rPr>
              <a:t>Dr.</a:t>
            </a:r>
            <a:r>
              <a:rPr lang="en-GB" dirty="0">
                <a:sym typeface="Arial"/>
              </a:rPr>
              <a:t> Sam</a:t>
            </a:r>
          </a:p>
          <a:p>
            <a:r>
              <a:rPr lang="en-GB" dirty="0">
                <a:sym typeface="Arial"/>
              </a:rPr>
              <a:t>New findings/add value</a:t>
            </a:r>
          </a:p>
          <a:p>
            <a:r>
              <a:rPr lang="en-GB" dirty="0">
                <a:sym typeface="Arial"/>
              </a:rPr>
              <a:t>Thesis - 30</a:t>
            </a:r>
            <a:r>
              <a:rPr lang="en-GB" baseline="30000" dirty="0">
                <a:sym typeface="Arial"/>
              </a:rPr>
              <a:t>th</a:t>
            </a:r>
            <a:r>
              <a:rPr lang="en-GB" dirty="0">
                <a:sym typeface="Arial"/>
              </a:rPr>
              <a:t> June</a:t>
            </a:r>
          </a:p>
          <a:p>
            <a:r>
              <a:rPr lang="en-GB" dirty="0">
                <a:sym typeface="Arial"/>
              </a:rPr>
              <a:t>Making friends with a giraffe…..</a:t>
            </a:r>
          </a:p>
          <a:p>
            <a:r>
              <a:rPr lang="en-GB" dirty="0">
                <a:sym typeface="Arial"/>
              </a:rPr>
              <a:t>Massive gratitude to my SWAP Kenya family and the University of Illinois! </a:t>
            </a:r>
          </a:p>
          <a:p>
            <a:endParaRPr lang="en-GB" dirty="0">
              <a:sym typeface="Arial"/>
            </a:endParaRPr>
          </a:p>
          <a:p>
            <a:endParaRPr lang="en-GB" dirty="0"/>
          </a:p>
          <a:p>
            <a:endParaRPr lang="en-GB" dirty="0"/>
          </a:p>
        </p:txBody>
      </p:sp>
      <p:sp>
        <p:nvSpPr>
          <p:cNvPr id="2" name="Google Shape;206;p27">
            <a:extLst>
              <a:ext uri="{FF2B5EF4-FFF2-40B4-BE49-F238E27FC236}">
                <a16:creationId xmlns:a16="http://schemas.microsoft.com/office/drawing/2014/main" id="{F4B0F83D-CD29-D9DA-E293-74D55214C021}"/>
              </a:ext>
            </a:extLst>
          </p:cNvPr>
          <p:cNvSpPr txBox="1">
            <a:spLocks/>
          </p:cNvSpPr>
          <p:nvPr/>
        </p:nvSpPr>
        <p:spPr>
          <a:xfrm>
            <a:off x="2293544" y="4091671"/>
            <a:ext cx="3795022" cy="722035"/>
          </a:xfrm>
          <a:prstGeom prst="rect">
            <a:avLst/>
          </a:prstGeom>
        </p:spPr>
        <p:txBody>
          <a:bodyPr spcFirstLastPara="1" vert="horz" wrap="square" lIns="91425" tIns="91425" rIns="91425" bIns="91425" rtlCol="0" anchor="t" anchorCtr="0">
            <a:noAutofit/>
          </a:bodyPr>
          <a:lstStyle>
            <a:lvl1pPr lvl="0" algn="l" defTabSz="685800" rtl="0" eaLnBrk="1" latinLnBrk="0" hangingPunct="1">
              <a:lnSpc>
                <a:spcPct val="90000"/>
              </a:lnSpc>
              <a:spcBef>
                <a:spcPts val="0"/>
              </a:spcBef>
              <a:spcAft>
                <a:spcPts val="0"/>
              </a:spcAft>
              <a:buSzPts val="3600"/>
              <a:buNone/>
              <a:defRPr sz="4050" kern="1200" cap="all" baseline="0">
                <a:solidFill>
                  <a:schemeClr val="accent1"/>
                </a:solidFill>
                <a:effectLst/>
                <a:latin typeface="+mj-lt"/>
                <a:ea typeface="+mj-ea"/>
                <a:cs typeface="+mj-cs"/>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GB" sz="3600" dirty="0" err="1"/>
              <a:t>Erokamano</a:t>
            </a:r>
            <a:r>
              <a:rPr lang="en-GB" sz="3600" dirty="0"/>
              <a:t> !</a:t>
            </a:r>
          </a:p>
        </p:txBody>
      </p:sp>
      <p:pic>
        <p:nvPicPr>
          <p:cNvPr id="7" name="Picture 6">
            <a:extLst>
              <a:ext uri="{FF2B5EF4-FFF2-40B4-BE49-F238E27FC236}">
                <a16:creationId xmlns:a16="http://schemas.microsoft.com/office/drawing/2014/main" id="{458511C4-64C4-7C50-3BE5-03BD9FF5C517}"/>
              </a:ext>
            </a:extLst>
          </p:cNvPr>
          <p:cNvPicPr>
            <a:picLocks noChangeAspect="1"/>
          </p:cNvPicPr>
          <p:nvPr/>
        </p:nvPicPr>
        <p:blipFill>
          <a:blip r:embed="rId3"/>
          <a:stretch>
            <a:fillRect/>
          </a:stretch>
        </p:blipFill>
        <p:spPr>
          <a:xfrm>
            <a:off x="6192718" y="907624"/>
            <a:ext cx="2305050" cy="3248025"/>
          </a:xfrm>
          <a:prstGeom prst="rect">
            <a:avLst/>
          </a:prstGeom>
        </p:spPr>
      </p:pic>
    </p:spTree>
    <p:extLst>
      <p:ext uri="{BB962C8B-B14F-4D97-AF65-F5344CB8AC3E}">
        <p14:creationId xmlns:p14="http://schemas.microsoft.com/office/powerpoint/2010/main" val="18133916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4" name="Google Shape;73;p14">
            <a:extLst>
              <a:ext uri="{FF2B5EF4-FFF2-40B4-BE49-F238E27FC236}">
                <a16:creationId xmlns:a16="http://schemas.microsoft.com/office/drawing/2014/main" id="{BFB22F6C-72C0-DEA8-859A-9B4BF7B1F4A2}"/>
              </a:ext>
            </a:extLst>
          </p:cNvPr>
          <p:cNvSpPr txBox="1">
            <a:spLocks/>
          </p:cNvSpPr>
          <p:nvPr/>
        </p:nvSpPr>
        <p:spPr>
          <a:xfrm>
            <a:off x="745067" y="1396744"/>
            <a:ext cx="5379917" cy="26325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a:lnSpc>
                <a:spcPct val="150000"/>
              </a:lnSpc>
              <a:spcAft>
                <a:spcPts val="800"/>
              </a:spcAft>
            </a:pPr>
            <a:r>
              <a:rPr lang="en-GB" sz="1400" dirty="0">
                <a:latin typeface="Times New Roman" panose="02020603050405020304" pitchFamily="18" charset="0"/>
                <a:cs typeface="Times New Roman" panose="02020603050405020304" pitchFamily="18" charset="0"/>
              </a:rPr>
              <a:t>Masters African Studies – Leiden University</a:t>
            </a:r>
          </a:p>
          <a:p>
            <a:pPr>
              <a:lnSpc>
                <a:spcPct val="150000"/>
              </a:lnSpc>
              <a:spcAft>
                <a:spcPts val="800"/>
              </a:spcAft>
            </a:pPr>
            <a:r>
              <a:rPr lang="en-GB" sz="1400" dirty="0">
                <a:latin typeface="Times New Roman" panose="02020603050405020304" pitchFamily="18" charset="0"/>
                <a:cs typeface="Times New Roman" panose="02020603050405020304" pitchFamily="18" charset="0"/>
              </a:rPr>
              <a:t>10 week internship in Africa</a:t>
            </a:r>
          </a:p>
          <a:p>
            <a:pPr>
              <a:lnSpc>
                <a:spcPct val="150000"/>
              </a:lnSpc>
              <a:spcAft>
                <a:spcPts val="800"/>
              </a:spcAft>
            </a:pPr>
            <a:r>
              <a:rPr lang="en-GB" sz="1400" dirty="0">
                <a:latin typeface="Times New Roman" panose="02020603050405020304" pitchFamily="18" charset="0"/>
                <a:cs typeface="Times New Roman" panose="02020603050405020304" pitchFamily="18" charset="0"/>
              </a:rPr>
              <a:t>Interest in innovation, community research</a:t>
            </a:r>
          </a:p>
          <a:p>
            <a:pPr>
              <a:lnSpc>
                <a:spcPct val="150000"/>
              </a:lnSpc>
              <a:spcAft>
                <a:spcPts val="800"/>
              </a:spcAft>
            </a:pPr>
            <a:r>
              <a:rPr lang="en-GB" sz="1400" dirty="0">
                <a:latin typeface="Times New Roman" panose="02020603050405020304" pitchFamily="18" charset="0"/>
                <a:cs typeface="Times New Roman" panose="02020603050405020304" pitchFamily="18" charset="0"/>
              </a:rPr>
              <a:t>Engagement with SWAP Kenya through recommendation (Pesh)</a:t>
            </a:r>
          </a:p>
          <a:p>
            <a:pPr>
              <a:lnSpc>
                <a:spcPct val="150000"/>
              </a:lnSpc>
              <a:spcAft>
                <a:spcPts val="800"/>
              </a:spcAft>
            </a:pPr>
            <a:r>
              <a:rPr lang="en-GB" sz="1400" dirty="0">
                <a:latin typeface="Times New Roman" panose="02020603050405020304" pitchFamily="18" charset="0"/>
                <a:cs typeface="Times New Roman" panose="02020603050405020304" pitchFamily="18" charset="0"/>
              </a:rPr>
              <a:t>University of Illinois Chicago School of Public Health study</a:t>
            </a:r>
          </a:p>
          <a:p>
            <a:pPr>
              <a:lnSpc>
                <a:spcPct val="150000"/>
              </a:lnSpc>
              <a:spcAft>
                <a:spcPts val="800"/>
              </a:spcAft>
            </a:pPr>
            <a:r>
              <a:rPr lang="en-GB" sz="1400" dirty="0">
                <a:latin typeface="Times New Roman" panose="02020603050405020304" pitchFamily="18" charset="0"/>
                <a:cs typeface="Times New Roman" panose="02020603050405020304" pitchFamily="18" charset="0"/>
              </a:rPr>
              <a:t>Approvals </a:t>
            </a:r>
            <a:r>
              <a:rPr lang="en-GB" sz="1400">
                <a:latin typeface="Times New Roman" panose="02020603050405020304" pitchFamily="18" charset="0"/>
                <a:cs typeface="Times New Roman" panose="02020603050405020304" pitchFamily="18" charset="0"/>
              </a:rPr>
              <a:t>from JOOUST </a:t>
            </a:r>
            <a:r>
              <a:rPr lang="en-GB" sz="1400" dirty="0">
                <a:latin typeface="Times New Roman" panose="02020603050405020304" pitchFamily="18" charset="0"/>
                <a:cs typeface="Times New Roman" panose="02020603050405020304" pitchFamily="18" charset="0"/>
              </a:rPr>
              <a:t>Ethics Committee to engage</a:t>
            </a:r>
            <a:endParaRPr lang="en-GB" sz="1400" dirty="0">
              <a:solidFill>
                <a:srgbClr val="000000"/>
              </a:solidFill>
              <a:effectLst/>
              <a:latin typeface="Times New Roman" panose="02020603050405020304" pitchFamily="18" charset="0"/>
              <a:ea typeface="Garamond" panose="02020404030301010803" pitchFamily="18" charset="0"/>
              <a:cs typeface="Times New Roman" panose="02020603050405020304" pitchFamily="18" charset="0"/>
            </a:endParaRPr>
          </a:p>
          <a:p>
            <a:pPr marL="114300" indent="0">
              <a:lnSpc>
                <a:spcPct val="107000"/>
              </a:lnSpc>
              <a:spcAft>
                <a:spcPts val="800"/>
              </a:spcAft>
              <a:buNone/>
            </a:pPr>
            <a:endParaRPr lang="en-N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2" name="Google Shape;72;p14"/>
          <p:cNvSpPr txBox="1">
            <a:spLocks noGrp="1"/>
          </p:cNvSpPr>
          <p:nvPr>
            <p:ph type="title"/>
          </p:nvPr>
        </p:nvSpPr>
        <p:spPr>
          <a:xfrm>
            <a:off x="876144" y="516129"/>
            <a:ext cx="5248841" cy="69999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 My road to Kisumu!</a:t>
            </a:r>
            <a:endParaRPr dirty="0"/>
          </a:p>
        </p:txBody>
      </p:sp>
      <p:pic>
        <p:nvPicPr>
          <p:cNvPr id="3" name="Picture 2">
            <a:extLst>
              <a:ext uri="{FF2B5EF4-FFF2-40B4-BE49-F238E27FC236}">
                <a16:creationId xmlns:a16="http://schemas.microsoft.com/office/drawing/2014/main" id="{7555953F-16EF-C1DB-4DD0-70023100BE6E}"/>
              </a:ext>
            </a:extLst>
          </p:cNvPr>
          <p:cNvPicPr>
            <a:picLocks noChangeAspect="1"/>
          </p:cNvPicPr>
          <p:nvPr/>
        </p:nvPicPr>
        <p:blipFill>
          <a:blip r:embed="rId3"/>
          <a:stretch>
            <a:fillRect/>
          </a:stretch>
        </p:blipFill>
        <p:spPr>
          <a:xfrm>
            <a:off x="6236495" y="1543980"/>
            <a:ext cx="2121796" cy="1608098"/>
          </a:xfrm>
          <a:prstGeom prst="rect">
            <a:avLst/>
          </a:prstGeom>
        </p:spPr>
      </p:pic>
    </p:spTree>
    <p:extLst>
      <p:ext uri="{BB962C8B-B14F-4D97-AF65-F5344CB8AC3E}">
        <p14:creationId xmlns:p14="http://schemas.microsoft.com/office/powerpoint/2010/main" val="14979503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711200" y="876591"/>
            <a:ext cx="4888089"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Research Question </a:t>
            </a:r>
            <a:endParaRPr dirty="0"/>
          </a:p>
        </p:txBody>
      </p:sp>
      <p:sp>
        <p:nvSpPr>
          <p:cNvPr id="4" name="Google Shape;73;p14">
            <a:extLst>
              <a:ext uri="{FF2B5EF4-FFF2-40B4-BE49-F238E27FC236}">
                <a16:creationId xmlns:a16="http://schemas.microsoft.com/office/drawing/2014/main" id="{BFB22F6C-72C0-DEA8-859A-9B4BF7B1F4A2}"/>
              </a:ext>
            </a:extLst>
          </p:cNvPr>
          <p:cNvSpPr txBox="1">
            <a:spLocks/>
          </p:cNvSpPr>
          <p:nvPr/>
        </p:nvSpPr>
        <p:spPr>
          <a:xfrm>
            <a:off x="711200" y="1709854"/>
            <a:ext cx="5134906" cy="24670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marL="114300" indent="0">
              <a:lnSpc>
                <a:spcPct val="150000"/>
              </a:lnSpc>
              <a:spcAft>
                <a:spcPts val="800"/>
              </a:spcAft>
              <a:buNone/>
            </a:pP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In what way do the practices around managing water in the home (use, hygiene and storage patterns) in the Chuth Ber/Mugruk peri-urban area impact households in the re-contamination of healthy purified Sola Maji </a:t>
            </a:r>
            <a:r>
              <a:rPr lang="en-GB" i="1" dirty="0">
                <a:latin typeface="Times New Roman" panose="02020603050405020304" pitchFamily="18" charset="0"/>
                <a:ea typeface="Calibri" panose="020F0502020204030204" pitchFamily="34" charset="0"/>
                <a:cs typeface="Times New Roman" panose="02020603050405020304" pitchFamily="18" charset="0"/>
              </a:rPr>
              <a:t>kiosk </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water?</a:t>
            </a:r>
            <a:endParaRPr lang="en-NL" sz="1800" dirty="0">
              <a:effectLst/>
              <a:latin typeface="Calibri" panose="020F0502020204030204" pitchFamily="34" charset="0"/>
              <a:ea typeface="Calibri" panose="020F0502020204030204" pitchFamily="34" charset="0"/>
              <a:cs typeface="Times New Roman" panose="02020603050405020304" pitchFamily="18" charset="0"/>
            </a:endParaRPr>
          </a:p>
          <a:p>
            <a:pPr marL="95250" indent="0">
              <a:buSzPts val="2100"/>
              <a:buNone/>
            </a:pPr>
            <a:endParaRPr lang="en-GB" sz="2100" dirty="0"/>
          </a:p>
          <a:p>
            <a:pPr marL="95250" indent="0">
              <a:buSzPts val="2100"/>
              <a:buNone/>
            </a:pPr>
            <a:endParaRPr lang="en-GB" sz="2100" dirty="0"/>
          </a:p>
        </p:txBody>
      </p:sp>
      <p:pic>
        <p:nvPicPr>
          <p:cNvPr id="3" name="Picture 2">
            <a:extLst>
              <a:ext uri="{FF2B5EF4-FFF2-40B4-BE49-F238E27FC236}">
                <a16:creationId xmlns:a16="http://schemas.microsoft.com/office/drawing/2014/main" id="{FC5EF136-B02F-EC0D-01BF-EBE37B9ECF5C}"/>
              </a:ext>
            </a:extLst>
          </p:cNvPr>
          <p:cNvPicPr>
            <a:picLocks noChangeAspect="1"/>
          </p:cNvPicPr>
          <p:nvPr/>
        </p:nvPicPr>
        <p:blipFill>
          <a:blip r:embed="rId3"/>
          <a:stretch>
            <a:fillRect/>
          </a:stretch>
        </p:blipFill>
        <p:spPr>
          <a:xfrm>
            <a:off x="5942565" y="654524"/>
            <a:ext cx="2456649" cy="191722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8724C7DF-7B6F-B114-F61E-F22F5DDCD7C8}"/>
              </a:ext>
            </a:extLst>
          </p:cNvPr>
          <p:cNvGraphicFramePr/>
          <p:nvPr>
            <p:extLst>
              <p:ext uri="{D42A27DB-BD31-4B8C-83A1-F6EECF244321}">
                <p14:modId xmlns:p14="http://schemas.microsoft.com/office/powerpoint/2010/main" val="2341790129"/>
              </p:ext>
            </p:extLst>
          </p:nvPr>
        </p:nvGraphicFramePr>
        <p:xfrm>
          <a:off x="745067" y="1524000"/>
          <a:ext cx="7291245" cy="28673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2" name="Google Shape;72;p14"/>
          <p:cNvSpPr txBox="1">
            <a:spLocks noGrp="1"/>
          </p:cNvSpPr>
          <p:nvPr>
            <p:ph type="title"/>
          </p:nvPr>
        </p:nvSpPr>
        <p:spPr>
          <a:xfrm>
            <a:off x="876144" y="516129"/>
            <a:ext cx="5248841" cy="69999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Why is this relevant?</a:t>
            </a:r>
            <a:endParaRPr dirty="0"/>
          </a:p>
        </p:txBody>
      </p:sp>
    </p:spTree>
    <p:extLst>
      <p:ext uri="{BB962C8B-B14F-4D97-AF65-F5344CB8AC3E}">
        <p14:creationId xmlns:p14="http://schemas.microsoft.com/office/powerpoint/2010/main" val="8734354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FBA6E5E-610D-8425-FDB3-10AB3A2F94F6}"/>
              </a:ext>
            </a:extLst>
          </p:cNvPr>
          <p:cNvGraphicFramePr/>
          <p:nvPr>
            <p:extLst>
              <p:ext uri="{D42A27DB-BD31-4B8C-83A1-F6EECF244321}">
                <p14:modId xmlns:p14="http://schemas.microsoft.com/office/powerpoint/2010/main" val="4124593526"/>
              </p:ext>
            </p:extLst>
          </p:nvPr>
        </p:nvGraphicFramePr>
        <p:xfrm>
          <a:off x="812800" y="1332089"/>
          <a:ext cx="7258756" cy="3081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2" name="Google Shape;72;p14"/>
          <p:cNvSpPr txBox="1">
            <a:spLocks noGrp="1"/>
          </p:cNvSpPr>
          <p:nvPr>
            <p:ph type="title"/>
          </p:nvPr>
        </p:nvSpPr>
        <p:spPr/>
        <p:txBody>
          <a:bodyPr/>
          <a:lstStyle/>
          <a:p>
            <a:pPr lvl="0"/>
            <a:r>
              <a:rPr lang="en-GB" dirty="0"/>
              <a:t>Multidisciplinary</a:t>
            </a:r>
          </a:p>
        </p:txBody>
      </p:sp>
    </p:spTree>
    <p:extLst>
      <p:ext uri="{BB962C8B-B14F-4D97-AF65-F5344CB8AC3E}">
        <p14:creationId xmlns:p14="http://schemas.microsoft.com/office/powerpoint/2010/main" val="4198600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4" name="Google Shape;73;p14">
            <a:extLst>
              <a:ext uri="{FF2B5EF4-FFF2-40B4-BE49-F238E27FC236}">
                <a16:creationId xmlns:a16="http://schemas.microsoft.com/office/drawing/2014/main" id="{BFB22F6C-72C0-DEA8-859A-9B4BF7B1F4A2}"/>
              </a:ext>
            </a:extLst>
          </p:cNvPr>
          <p:cNvSpPr txBox="1">
            <a:spLocks/>
          </p:cNvSpPr>
          <p:nvPr/>
        </p:nvSpPr>
        <p:spPr>
          <a:xfrm>
            <a:off x="745067" y="1320254"/>
            <a:ext cx="7291245" cy="29576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pPr>
              <a:lnSpc>
                <a:spcPct val="150000"/>
              </a:lnSpc>
              <a:spcAft>
                <a:spcPts val="800"/>
              </a:spcAft>
            </a:pPr>
            <a:r>
              <a:rPr lang="en-GB" dirty="0">
                <a:latin typeface="Times New Roman" panose="02020603050405020304" pitchFamily="18" charset="0"/>
                <a:cs typeface="Times New Roman" panose="02020603050405020304" pitchFamily="18" charset="0"/>
              </a:rPr>
              <a:t>Phase 1a – Surveys in </a:t>
            </a:r>
            <a:r>
              <a:rPr lang="en-GB" sz="1800" dirty="0">
                <a:effectLst/>
                <a:latin typeface="Times New Roman" panose="02020603050405020304" pitchFamily="18" charset="0"/>
                <a:ea typeface="Calibri" panose="020F0502020204030204" pitchFamily="34" charset="0"/>
              </a:rPr>
              <a:t>Mugruk (January 2023)</a:t>
            </a:r>
            <a:endParaRPr lang="en-GB" dirty="0">
              <a:latin typeface="Times New Roman" panose="02020603050405020304" pitchFamily="18" charset="0"/>
              <a:cs typeface="Times New Roman" panose="02020603050405020304" pitchFamily="18" charset="0"/>
            </a:endParaRPr>
          </a:p>
          <a:p>
            <a:pPr>
              <a:lnSpc>
                <a:spcPct val="150000"/>
              </a:lnSpc>
              <a:spcAft>
                <a:spcPts val="800"/>
              </a:spcAft>
            </a:pPr>
            <a:r>
              <a:rPr lang="en-GB" dirty="0">
                <a:latin typeface="Times New Roman" panose="02020603050405020304" pitchFamily="18" charset="0"/>
                <a:cs typeface="Times New Roman" panose="02020603050405020304" pitchFamily="18" charset="0"/>
              </a:rPr>
              <a:t>Phase 1b – Surveys &amp; Water testing in </a:t>
            </a:r>
            <a:r>
              <a:rPr lang="en-GB" sz="1800" dirty="0">
                <a:effectLst/>
                <a:latin typeface="Times New Roman" panose="02020603050405020304" pitchFamily="18" charset="0"/>
                <a:ea typeface="Calibri" panose="020F0502020204030204" pitchFamily="34" charset="0"/>
              </a:rPr>
              <a:t>Mugruk (February 2023)</a:t>
            </a:r>
          </a:p>
          <a:p>
            <a:pPr>
              <a:lnSpc>
                <a:spcPct val="150000"/>
              </a:lnSpc>
              <a:spcAft>
                <a:spcPts val="800"/>
              </a:spcAft>
            </a:pPr>
            <a:r>
              <a:rPr lang="en-GB" dirty="0">
                <a:latin typeface="Times New Roman" panose="02020603050405020304" pitchFamily="18" charset="0"/>
                <a:cs typeface="Times New Roman" panose="02020603050405020304" pitchFamily="18" charset="0"/>
              </a:rPr>
              <a:t>Phase 2a (March) – Boda </a:t>
            </a:r>
            <a:r>
              <a:rPr lang="en-GB" dirty="0" err="1">
                <a:latin typeface="Times New Roman" panose="02020603050405020304" pitchFamily="18" charset="0"/>
                <a:cs typeface="Times New Roman" panose="02020603050405020304" pitchFamily="18" charset="0"/>
              </a:rPr>
              <a:t>Boda</a:t>
            </a:r>
            <a:r>
              <a:rPr lang="en-GB" dirty="0">
                <a:latin typeface="Times New Roman" panose="02020603050405020304" pitchFamily="18" charset="0"/>
                <a:cs typeface="Times New Roman" panose="02020603050405020304" pitchFamily="18" charset="0"/>
              </a:rPr>
              <a:t> Rider Interviews x 3 </a:t>
            </a:r>
          </a:p>
          <a:p>
            <a:pPr>
              <a:lnSpc>
                <a:spcPct val="150000"/>
              </a:lnSpc>
              <a:spcAft>
                <a:spcPts val="800"/>
              </a:spcAft>
            </a:pPr>
            <a:r>
              <a:rPr lang="en-GB" dirty="0">
                <a:latin typeface="Times New Roman" panose="02020603050405020304" pitchFamily="18" charset="0"/>
                <a:cs typeface="Times New Roman" panose="02020603050405020304" pitchFamily="18" charset="0"/>
              </a:rPr>
              <a:t>Phase 2b (March) – Ethnography at Sola Maji </a:t>
            </a:r>
            <a:r>
              <a:rPr lang="en-GB" dirty="0" err="1">
                <a:latin typeface="Times New Roman" panose="02020603050405020304" pitchFamily="18" charset="0"/>
                <a:cs typeface="Times New Roman" panose="02020603050405020304" pitchFamily="18" charset="0"/>
              </a:rPr>
              <a:t>Chuth</a:t>
            </a:r>
            <a:r>
              <a:rPr lang="en-GB" dirty="0">
                <a:latin typeface="Times New Roman" panose="02020603050405020304" pitchFamily="18" charset="0"/>
                <a:cs typeface="Times New Roman" panose="02020603050405020304" pitchFamily="18" charset="0"/>
              </a:rPr>
              <a:t> Ber Kiosk </a:t>
            </a:r>
          </a:p>
          <a:p>
            <a:pPr>
              <a:lnSpc>
                <a:spcPct val="150000"/>
              </a:lnSpc>
              <a:spcAft>
                <a:spcPts val="800"/>
              </a:spcAft>
            </a:pPr>
            <a:r>
              <a:rPr lang="en-GB" dirty="0">
                <a:latin typeface="Times New Roman" panose="02020603050405020304" pitchFamily="18" charset="0"/>
                <a:cs typeface="Times New Roman" panose="02020603050405020304" pitchFamily="18" charset="0"/>
              </a:rPr>
              <a:t>Phase 2c (March/April) – Focus Group Discussions x 2</a:t>
            </a:r>
          </a:p>
          <a:p>
            <a:pPr>
              <a:lnSpc>
                <a:spcPct val="150000"/>
              </a:lnSpc>
              <a:spcAft>
                <a:spcPts val="800"/>
              </a:spcAft>
            </a:pPr>
            <a:endParaRPr lang="en-GB" dirty="0">
              <a:latin typeface="Times New Roman" panose="02020603050405020304" pitchFamily="18" charset="0"/>
              <a:cs typeface="Times New Roman" panose="02020603050405020304" pitchFamily="18" charset="0"/>
            </a:endParaRPr>
          </a:p>
          <a:p>
            <a:pPr marL="114300" indent="0">
              <a:lnSpc>
                <a:spcPct val="107000"/>
              </a:lnSpc>
              <a:spcAft>
                <a:spcPts val="800"/>
              </a:spcAft>
              <a:buNone/>
            </a:pPr>
            <a:endParaRPr lang="en-GB" sz="1800" dirty="0">
              <a:solidFill>
                <a:srgbClr val="000000"/>
              </a:solidFill>
              <a:effectLst/>
              <a:latin typeface="Times New Roman" panose="02020603050405020304" pitchFamily="18" charset="0"/>
              <a:ea typeface="Garamond" panose="02020404030301010803" pitchFamily="18" charset="0"/>
              <a:cs typeface="Times New Roman" panose="02020603050405020304" pitchFamily="18" charset="0"/>
            </a:endParaRPr>
          </a:p>
          <a:p>
            <a:pPr marL="114300" indent="0">
              <a:lnSpc>
                <a:spcPct val="107000"/>
              </a:lnSpc>
              <a:spcAft>
                <a:spcPts val="800"/>
              </a:spcAft>
              <a:buNone/>
            </a:pPr>
            <a:endParaRPr lang="en-NL"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2" name="Google Shape;72;p14"/>
          <p:cNvSpPr txBox="1">
            <a:spLocks noGrp="1"/>
          </p:cNvSpPr>
          <p:nvPr>
            <p:ph type="title"/>
          </p:nvPr>
        </p:nvSpPr>
        <p:spPr>
          <a:xfrm>
            <a:off x="876144" y="459684"/>
            <a:ext cx="5248841" cy="69999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Phased approach</a:t>
            </a:r>
            <a:endParaRPr dirty="0"/>
          </a:p>
        </p:txBody>
      </p:sp>
      <p:sp>
        <p:nvSpPr>
          <p:cNvPr id="10" name="Google Shape;72;p14">
            <a:extLst>
              <a:ext uri="{FF2B5EF4-FFF2-40B4-BE49-F238E27FC236}">
                <a16:creationId xmlns:a16="http://schemas.microsoft.com/office/drawing/2014/main" id="{615D8342-9A67-E0E6-609E-7731209D2790}"/>
              </a:ext>
            </a:extLst>
          </p:cNvPr>
          <p:cNvSpPr txBox="1">
            <a:spLocks/>
          </p:cNvSpPr>
          <p:nvPr/>
        </p:nvSpPr>
        <p:spPr>
          <a:xfrm>
            <a:off x="2501748" y="4748663"/>
            <a:ext cx="2485240" cy="3012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r>
              <a:rPr lang="en-GB" sz="1200" b="0" dirty="0">
                <a:solidFill>
                  <a:schemeClr val="bg2"/>
                </a:solidFill>
                <a:latin typeface="+mj-lt"/>
              </a:rPr>
              <a:t>Source: Deloitte and </a:t>
            </a:r>
            <a:r>
              <a:rPr lang="en-GB" sz="1200" b="0" dirty="0" err="1">
                <a:solidFill>
                  <a:schemeClr val="bg2"/>
                </a:solidFill>
                <a:latin typeface="+mj-lt"/>
              </a:rPr>
              <a:t>Unicef</a:t>
            </a:r>
            <a:endParaRPr lang="en-GB" sz="1200" b="0" dirty="0">
              <a:solidFill>
                <a:schemeClr val="bg2"/>
              </a:solidFill>
              <a:latin typeface="+mj-lt"/>
            </a:endParaRP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1D0FF921-5096-BDA6-6120-3A3C37BAFE3A}"/>
                  </a:ext>
                </a:extLst>
              </p14:cNvPr>
              <p14:cNvContentPartPr/>
              <p14:nvPr/>
            </p14:nvContentPartPr>
            <p14:xfrm>
              <a:off x="1805987" y="-625764"/>
              <a:ext cx="360" cy="4680"/>
            </p14:xfrm>
          </p:contentPart>
        </mc:Choice>
        <mc:Fallback xmlns="">
          <p:pic>
            <p:nvPicPr>
              <p:cNvPr id="3" name="Ink 2">
                <a:extLst>
                  <a:ext uri="{FF2B5EF4-FFF2-40B4-BE49-F238E27FC236}">
                    <a16:creationId xmlns:a16="http://schemas.microsoft.com/office/drawing/2014/main" id="{1D0FF921-5096-BDA6-6120-3A3C37BAFE3A}"/>
                  </a:ext>
                </a:extLst>
              </p:cNvPr>
              <p:cNvPicPr/>
              <p:nvPr/>
            </p:nvPicPr>
            <p:blipFill>
              <a:blip r:embed="rId4"/>
              <a:stretch>
                <a:fillRect/>
              </a:stretch>
            </p:blipFill>
            <p:spPr>
              <a:xfrm>
                <a:off x="1801667" y="-630084"/>
                <a:ext cx="90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346A9748-51AA-0F94-BCB1-6B7865BBD277}"/>
                  </a:ext>
                </a:extLst>
              </p14:cNvPr>
              <p14:cNvContentPartPr/>
              <p14:nvPr/>
            </p14:nvContentPartPr>
            <p14:xfrm>
              <a:off x="4978307" y="3273396"/>
              <a:ext cx="360" cy="360"/>
            </p14:xfrm>
          </p:contentPart>
        </mc:Choice>
        <mc:Fallback xmlns="">
          <p:pic>
            <p:nvPicPr>
              <p:cNvPr id="6" name="Ink 5">
                <a:extLst>
                  <a:ext uri="{FF2B5EF4-FFF2-40B4-BE49-F238E27FC236}">
                    <a16:creationId xmlns:a16="http://schemas.microsoft.com/office/drawing/2014/main" id="{346A9748-51AA-0F94-BCB1-6B7865BBD277}"/>
                  </a:ext>
                </a:extLst>
              </p:cNvPr>
              <p:cNvPicPr/>
              <p:nvPr/>
            </p:nvPicPr>
            <p:blipFill>
              <a:blip r:embed="rId6"/>
              <a:stretch>
                <a:fillRect/>
              </a:stretch>
            </p:blipFill>
            <p:spPr>
              <a:xfrm>
                <a:off x="4973987" y="3269076"/>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02820AF7-870B-3344-5DCC-DD86D4F3B792}"/>
                  </a:ext>
                </a:extLst>
              </p14:cNvPr>
              <p14:cNvContentPartPr/>
              <p14:nvPr/>
            </p14:nvContentPartPr>
            <p14:xfrm>
              <a:off x="4865267" y="3149196"/>
              <a:ext cx="360" cy="360"/>
            </p14:xfrm>
          </p:contentPart>
        </mc:Choice>
        <mc:Fallback xmlns="">
          <p:pic>
            <p:nvPicPr>
              <p:cNvPr id="7" name="Ink 6">
                <a:extLst>
                  <a:ext uri="{FF2B5EF4-FFF2-40B4-BE49-F238E27FC236}">
                    <a16:creationId xmlns:a16="http://schemas.microsoft.com/office/drawing/2014/main" id="{02820AF7-870B-3344-5DCC-DD86D4F3B792}"/>
                  </a:ext>
                </a:extLst>
              </p:cNvPr>
              <p:cNvPicPr/>
              <p:nvPr/>
            </p:nvPicPr>
            <p:blipFill>
              <a:blip r:embed="rId6"/>
              <a:stretch>
                <a:fillRect/>
              </a:stretch>
            </p:blipFill>
            <p:spPr>
              <a:xfrm>
                <a:off x="4860947" y="3144876"/>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75FFB7AE-1ED3-1EFB-F477-924BB36A82CE}"/>
                  </a:ext>
                </a:extLst>
              </p14:cNvPr>
              <p14:cNvContentPartPr/>
              <p14:nvPr/>
            </p14:nvContentPartPr>
            <p14:xfrm>
              <a:off x="2652347" y="2844636"/>
              <a:ext cx="360" cy="360"/>
            </p14:xfrm>
          </p:contentPart>
        </mc:Choice>
        <mc:Fallback xmlns="">
          <p:pic>
            <p:nvPicPr>
              <p:cNvPr id="8" name="Ink 7">
                <a:extLst>
                  <a:ext uri="{FF2B5EF4-FFF2-40B4-BE49-F238E27FC236}">
                    <a16:creationId xmlns:a16="http://schemas.microsoft.com/office/drawing/2014/main" id="{75FFB7AE-1ED3-1EFB-F477-924BB36A82CE}"/>
                  </a:ext>
                </a:extLst>
              </p:cNvPr>
              <p:cNvPicPr/>
              <p:nvPr/>
            </p:nvPicPr>
            <p:blipFill>
              <a:blip r:embed="rId6"/>
              <a:stretch>
                <a:fillRect/>
              </a:stretch>
            </p:blipFill>
            <p:spPr>
              <a:xfrm>
                <a:off x="2648027" y="2840316"/>
                <a:ext cx="9000" cy="9000"/>
              </a:xfrm>
              <a:prstGeom prst="rect">
                <a:avLst/>
              </a:prstGeom>
            </p:spPr>
          </p:pic>
        </mc:Fallback>
      </mc:AlternateContent>
      <p:grpSp>
        <p:nvGrpSpPr>
          <p:cNvPr id="13" name="Group 12">
            <a:extLst>
              <a:ext uri="{FF2B5EF4-FFF2-40B4-BE49-F238E27FC236}">
                <a16:creationId xmlns:a16="http://schemas.microsoft.com/office/drawing/2014/main" id="{7A1DEB5F-9021-EF0A-61D1-EDD88DA4A676}"/>
              </a:ext>
            </a:extLst>
          </p:cNvPr>
          <p:cNvGrpSpPr/>
          <p:nvPr/>
        </p:nvGrpSpPr>
        <p:grpSpPr>
          <a:xfrm>
            <a:off x="3646307" y="3081156"/>
            <a:ext cx="22320" cy="68400"/>
            <a:chOff x="3646307" y="3081156"/>
            <a:chExt cx="22320" cy="68400"/>
          </a:xfrm>
        </p:grpSpPr>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7B0D0ABE-C881-8531-EFBA-A3434AEF3E6E}"/>
                    </a:ext>
                  </a:extLst>
                </p14:cNvPr>
                <p14:cNvContentPartPr/>
                <p14:nvPr/>
              </p14:nvContentPartPr>
              <p14:xfrm>
                <a:off x="3646307" y="3081156"/>
                <a:ext cx="360" cy="360"/>
              </p14:xfrm>
            </p:contentPart>
          </mc:Choice>
          <mc:Fallback xmlns="">
            <p:pic>
              <p:nvPicPr>
                <p:cNvPr id="11" name="Ink 10">
                  <a:extLst>
                    <a:ext uri="{FF2B5EF4-FFF2-40B4-BE49-F238E27FC236}">
                      <a16:creationId xmlns:a16="http://schemas.microsoft.com/office/drawing/2014/main" id="{7B0D0ABE-C881-8531-EFBA-A3434AEF3E6E}"/>
                    </a:ext>
                  </a:extLst>
                </p:cNvPr>
                <p:cNvPicPr/>
                <p:nvPr/>
              </p:nvPicPr>
              <p:blipFill>
                <a:blip r:embed="rId6"/>
                <a:stretch>
                  <a:fillRect/>
                </a:stretch>
              </p:blipFill>
              <p:spPr>
                <a:xfrm>
                  <a:off x="3641987" y="3076836"/>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60EEE5E7-0ED3-D9F7-0996-C50B978BFC66}"/>
                    </a:ext>
                  </a:extLst>
                </p14:cNvPr>
                <p14:cNvContentPartPr/>
                <p14:nvPr/>
              </p14:nvContentPartPr>
              <p14:xfrm>
                <a:off x="3668267" y="3149196"/>
                <a:ext cx="360" cy="360"/>
              </p14:xfrm>
            </p:contentPart>
          </mc:Choice>
          <mc:Fallback xmlns="">
            <p:pic>
              <p:nvPicPr>
                <p:cNvPr id="12" name="Ink 11">
                  <a:extLst>
                    <a:ext uri="{FF2B5EF4-FFF2-40B4-BE49-F238E27FC236}">
                      <a16:creationId xmlns:a16="http://schemas.microsoft.com/office/drawing/2014/main" id="{60EEE5E7-0ED3-D9F7-0996-C50B978BFC66}"/>
                    </a:ext>
                  </a:extLst>
                </p:cNvPr>
                <p:cNvPicPr/>
                <p:nvPr/>
              </p:nvPicPr>
              <p:blipFill>
                <a:blip r:embed="rId6"/>
                <a:stretch>
                  <a:fillRect/>
                </a:stretch>
              </p:blipFill>
              <p:spPr>
                <a:xfrm>
                  <a:off x="3663947" y="3144876"/>
                  <a:ext cx="9000" cy="9000"/>
                </a:xfrm>
                <a:prstGeom prst="rect">
                  <a:avLst/>
                </a:prstGeom>
              </p:spPr>
            </p:pic>
          </mc:Fallback>
        </mc:AlternateContent>
      </p:grpSp>
      <p:grpSp>
        <p:nvGrpSpPr>
          <p:cNvPr id="18" name="Group 17">
            <a:extLst>
              <a:ext uri="{FF2B5EF4-FFF2-40B4-BE49-F238E27FC236}">
                <a16:creationId xmlns:a16="http://schemas.microsoft.com/office/drawing/2014/main" id="{90C26938-1E9E-A568-33C7-6D1EC63B75E6}"/>
              </a:ext>
            </a:extLst>
          </p:cNvPr>
          <p:cNvGrpSpPr/>
          <p:nvPr/>
        </p:nvGrpSpPr>
        <p:grpSpPr>
          <a:xfrm>
            <a:off x="3781307" y="3307236"/>
            <a:ext cx="23040" cy="11520"/>
            <a:chOff x="3781307" y="3307236"/>
            <a:chExt cx="23040" cy="11520"/>
          </a:xfrm>
        </p:grpSpPr>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id="{17729FE7-CCF3-9152-5CC3-E92C8537649B}"/>
                    </a:ext>
                  </a:extLst>
                </p14:cNvPr>
                <p14:cNvContentPartPr/>
                <p14:nvPr/>
              </p14:nvContentPartPr>
              <p14:xfrm>
                <a:off x="3781307" y="3318396"/>
                <a:ext cx="360" cy="360"/>
              </p14:xfrm>
            </p:contentPart>
          </mc:Choice>
          <mc:Fallback xmlns="">
            <p:pic>
              <p:nvPicPr>
                <p:cNvPr id="14" name="Ink 13">
                  <a:extLst>
                    <a:ext uri="{FF2B5EF4-FFF2-40B4-BE49-F238E27FC236}">
                      <a16:creationId xmlns:a16="http://schemas.microsoft.com/office/drawing/2014/main" id="{17729FE7-CCF3-9152-5CC3-E92C8537649B}"/>
                    </a:ext>
                  </a:extLst>
                </p:cNvPr>
                <p:cNvPicPr/>
                <p:nvPr/>
              </p:nvPicPr>
              <p:blipFill>
                <a:blip r:embed="rId6"/>
                <a:stretch>
                  <a:fillRect/>
                </a:stretch>
              </p:blipFill>
              <p:spPr>
                <a:xfrm>
                  <a:off x="3776987" y="3314076"/>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4005F627-1D2B-20FC-1464-4BA96C27334A}"/>
                    </a:ext>
                  </a:extLst>
                </p14:cNvPr>
                <p14:cNvContentPartPr/>
                <p14:nvPr/>
              </p14:nvContentPartPr>
              <p14:xfrm>
                <a:off x="3781307" y="3318396"/>
                <a:ext cx="360" cy="360"/>
              </p14:xfrm>
            </p:contentPart>
          </mc:Choice>
          <mc:Fallback xmlns="">
            <p:pic>
              <p:nvPicPr>
                <p:cNvPr id="15" name="Ink 14">
                  <a:extLst>
                    <a:ext uri="{FF2B5EF4-FFF2-40B4-BE49-F238E27FC236}">
                      <a16:creationId xmlns:a16="http://schemas.microsoft.com/office/drawing/2014/main" id="{4005F627-1D2B-20FC-1464-4BA96C27334A}"/>
                    </a:ext>
                  </a:extLst>
                </p:cNvPr>
                <p:cNvPicPr/>
                <p:nvPr/>
              </p:nvPicPr>
              <p:blipFill>
                <a:blip r:embed="rId6"/>
                <a:stretch>
                  <a:fillRect/>
                </a:stretch>
              </p:blipFill>
              <p:spPr>
                <a:xfrm>
                  <a:off x="3776987" y="3314076"/>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Ink 15">
                  <a:extLst>
                    <a:ext uri="{FF2B5EF4-FFF2-40B4-BE49-F238E27FC236}">
                      <a16:creationId xmlns:a16="http://schemas.microsoft.com/office/drawing/2014/main" id="{75EC2A7C-8F00-3530-3976-8B0AB1E68ABB}"/>
                    </a:ext>
                  </a:extLst>
                </p14:cNvPr>
                <p14:cNvContentPartPr/>
                <p14:nvPr/>
              </p14:nvContentPartPr>
              <p14:xfrm>
                <a:off x="3781307" y="3314076"/>
                <a:ext cx="7200" cy="4680"/>
              </p14:xfrm>
            </p:contentPart>
          </mc:Choice>
          <mc:Fallback xmlns="">
            <p:pic>
              <p:nvPicPr>
                <p:cNvPr id="16" name="Ink 15">
                  <a:extLst>
                    <a:ext uri="{FF2B5EF4-FFF2-40B4-BE49-F238E27FC236}">
                      <a16:creationId xmlns:a16="http://schemas.microsoft.com/office/drawing/2014/main" id="{75EC2A7C-8F00-3530-3976-8B0AB1E68ABB}"/>
                    </a:ext>
                  </a:extLst>
                </p:cNvPr>
                <p:cNvPicPr/>
                <p:nvPr/>
              </p:nvPicPr>
              <p:blipFill>
                <a:blip r:embed="rId14"/>
                <a:stretch>
                  <a:fillRect/>
                </a:stretch>
              </p:blipFill>
              <p:spPr>
                <a:xfrm>
                  <a:off x="3776987" y="3309756"/>
                  <a:ext cx="158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Ink 16">
                  <a:extLst>
                    <a:ext uri="{FF2B5EF4-FFF2-40B4-BE49-F238E27FC236}">
                      <a16:creationId xmlns:a16="http://schemas.microsoft.com/office/drawing/2014/main" id="{206EAA15-F7BE-AA49-6C76-52CB9263B832}"/>
                    </a:ext>
                  </a:extLst>
                </p14:cNvPr>
                <p14:cNvContentPartPr/>
                <p14:nvPr/>
              </p14:nvContentPartPr>
              <p14:xfrm>
                <a:off x="3803987" y="3307236"/>
                <a:ext cx="360" cy="360"/>
              </p14:xfrm>
            </p:contentPart>
          </mc:Choice>
          <mc:Fallback xmlns="">
            <p:pic>
              <p:nvPicPr>
                <p:cNvPr id="17" name="Ink 16">
                  <a:extLst>
                    <a:ext uri="{FF2B5EF4-FFF2-40B4-BE49-F238E27FC236}">
                      <a16:creationId xmlns:a16="http://schemas.microsoft.com/office/drawing/2014/main" id="{206EAA15-F7BE-AA49-6C76-52CB9263B832}"/>
                    </a:ext>
                  </a:extLst>
                </p:cNvPr>
                <p:cNvPicPr/>
                <p:nvPr/>
              </p:nvPicPr>
              <p:blipFill>
                <a:blip r:embed="rId6"/>
                <a:stretch>
                  <a:fillRect/>
                </a:stretch>
              </p:blipFill>
              <p:spPr>
                <a:xfrm>
                  <a:off x="3799667" y="3302916"/>
                  <a:ext cx="9000" cy="9000"/>
                </a:xfrm>
                <a:prstGeom prst="rect">
                  <a:avLst/>
                </a:prstGeom>
              </p:spPr>
            </p:pic>
          </mc:Fallback>
        </mc:AlternateContent>
      </p:grpSp>
      <p:pic>
        <p:nvPicPr>
          <p:cNvPr id="20" name="Graphic 19" descr="Checkmark">
            <a:extLst>
              <a:ext uri="{FF2B5EF4-FFF2-40B4-BE49-F238E27FC236}">
                <a16:creationId xmlns:a16="http://schemas.microsoft.com/office/drawing/2014/main" id="{716D0712-5EC2-0BB0-6010-0871CFEC84D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242222" y="2960528"/>
            <a:ext cx="429417" cy="429417"/>
          </a:xfrm>
          <a:prstGeom prst="rect">
            <a:avLst/>
          </a:prstGeom>
        </p:spPr>
      </p:pic>
      <p:pic>
        <p:nvPicPr>
          <p:cNvPr id="21" name="Graphic 20" descr="Checkmark">
            <a:extLst>
              <a:ext uri="{FF2B5EF4-FFF2-40B4-BE49-F238E27FC236}">
                <a16:creationId xmlns:a16="http://schemas.microsoft.com/office/drawing/2014/main" id="{F286E2DA-C58A-45B0-B5E7-A7093D4A4C8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508040" y="3485465"/>
            <a:ext cx="429417" cy="429417"/>
          </a:xfrm>
          <a:prstGeom prst="rect">
            <a:avLst/>
          </a:prstGeom>
        </p:spPr>
      </p:pic>
      <p:pic>
        <p:nvPicPr>
          <p:cNvPr id="2" name="Graphic 1" descr="Checkmark">
            <a:extLst>
              <a:ext uri="{FF2B5EF4-FFF2-40B4-BE49-F238E27FC236}">
                <a16:creationId xmlns:a16="http://schemas.microsoft.com/office/drawing/2014/main" id="{7B764A36-2651-FF07-A398-3051D647998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508040" y="2434639"/>
            <a:ext cx="429417" cy="429417"/>
          </a:xfrm>
          <a:prstGeom prst="rect">
            <a:avLst/>
          </a:prstGeom>
        </p:spPr>
      </p:pic>
    </p:spTree>
    <p:extLst>
      <p:ext uri="{BB962C8B-B14F-4D97-AF65-F5344CB8AC3E}">
        <p14:creationId xmlns:p14="http://schemas.microsoft.com/office/powerpoint/2010/main" val="27538257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745066" y="530577"/>
            <a:ext cx="8087233" cy="62184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Implications….</a:t>
            </a:r>
            <a:endParaRPr dirty="0"/>
          </a:p>
        </p:txBody>
      </p:sp>
      <p:sp>
        <p:nvSpPr>
          <p:cNvPr id="4" name="Google Shape;73;p14">
            <a:extLst>
              <a:ext uri="{FF2B5EF4-FFF2-40B4-BE49-F238E27FC236}">
                <a16:creationId xmlns:a16="http://schemas.microsoft.com/office/drawing/2014/main" id="{BFB22F6C-72C0-DEA8-859A-9B4BF7B1F4A2}"/>
              </a:ext>
            </a:extLst>
          </p:cNvPr>
          <p:cNvSpPr txBox="1">
            <a:spLocks/>
          </p:cNvSpPr>
          <p:nvPr/>
        </p:nvSpPr>
        <p:spPr>
          <a:xfrm>
            <a:off x="631902" y="1265996"/>
            <a:ext cx="4301342" cy="30463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lang="en-US"/>
            </a:defPPr>
            <a:lvl1pPr marL="457200" marR="0" lvl="0" indent="-342900">
              <a:lnSpc>
                <a:spcPct val="150000"/>
              </a:lnSpc>
              <a:spcBef>
                <a:spcPts val="0"/>
              </a:spcBef>
              <a:spcAft>
                <a:spcPts val="800"/>
              </a:spcAft>
              <a:buClr>
                <a:schemeClr val="dk2"/>
              </a:buClr>
              <a:buSzPts val="1800"/>
              <a:buFont typeface="Open Sans"/>
              <a:buChar char="●"/>
              <a:defRPr b="0" i="0" u="none" strike="noStrike" cap="none">
                <a:solidFill>
                  <a:schemeClr val="dk2"/>
                </a:solidFill>
                <a:latin typeface="Times New Roman" panose="02020603050405020304" pitchFamily="18" charset="0"/>
                <a:ea typeface="Open Sans"/>
                <a:cs typeface="Times New Roman" panose="02020603050405020304" pitchFamily="18" charset="0"/>
              </a:defRPr>
            </a:lvl1pPr>
            <a:lvl2pPr marL="914400" marR="0" lvl="1" indent="-31750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defRPr>
            </a:lvl2pPr>
            <a:lvl3pPr marL="1371600" marR="0" lvl="2" indent="-31750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defRPr>
            </a:lvl3pPr>
            <a:lvl4pPr marL="1828800" marR="0" lvl="3" indent="-31750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defRPr>
            </a:lvl4pPr>
            <a:lvl5pPr marL="2286000" marR="0" lvl="4" indent="-31750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defRPr>
            </a:lvl5pPr>
            <a:lvl6pPr marL="2743200" marR="0" lvl="5" indent="-31750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defRPr>
            </a:lvl6pPr>
            <a:lvl7pPr marL="3200400" marR="0" lvl="6" indent="-31750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defRPr>
            </a:lvl7pPr>
            <a:lvl8pPr marL="3657600" marR="0" lvl="7" indent="-31750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defRPr>
            </a:lvl8pPr>
            <a:lvl9pPr marL="4114800" marR="0" lvl="8" indent="-317500">
              <a:lnSpc>
                <a:spcPct val="115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defRPr>
            </a:lvl9pPr>
          </a:lstStyle>
          <a:p>
            <a:r>
              <a:rPr lang="en-GB" dirty="0">
                <a:sym typeface="Arial"/>
              </a:rPr>
              <a:t>Understanding the home practices</a:t>
            </a:r>
          </a:p>
          <a:p>
            <a:r>
              <a:rPr lang="en-GB" dirty="0">
                <a:sym typeface="Arial"/>
              </a:rPr>
              <a:t>Observing points of recontamination</a:t>
            </a:r>
          </a:p>
          <a:p>
            <a:r>
              <a:rPr lang="en-GB" dirty="0">
                <a:sym typeface="Arial"/>
              </a:rPr>
              <a:t>Focus group feedback = new insights?</a:t>
            </a:r>
          </a:p>
          <a:p>
            <a:r>
              <a:rPr lang="en-GB" dirty="0">
                <a:sym typeface="Arial"/>
              </a:rPr>
              <a:t>Identify gaps to share</a:t>
            </a:r>
          </a:p>
          <a:p>
            <a:r>
              <a:rPr lang="en-GB" dirty="0">
                <a:sym typeface="Arial"/>
              </a:rPr>
              <a:t>Can solutions be identified?</a:t>
            </a:r>
          </a:p>
        </p:txBody>
      </p:sp>
      <p:pic>
        <p:nvPicPr>
          <p:cNvPr id="5" name="Picture 4">
            <a:extLst>
              <a:ext uri="{FF2B5EF4-FFF2-40B4-BE49-F238E27FC236}">
                <a16:creationId xmlns:a16="http://schemas.microsoft.com/office/drawing/2014/main" id="{F3ACCD7A-B0CB-2513-5D66-088FF1BC5E2F}"/>
              </a:ext>
            </a:extLst>
          </p:cNvPr>
          <p:cNvPicPr>
            <a:picLocks noChangeAspect="1"/>
          </p:cNvPicPr>
          <p:nvPr/>
        </p:nvPicPr>
        <p:blipFill>
          <a:blip r:embed="rId3"/>
          <a:stretch>
            <a:fillRect/>
          </a:stretch>
        </p:blipFill>
        <p:spPr>
          <a:xfrm>
            <a:off x="5084953" y="1235505"/>
            <a:ext cx="3367669" cy="2590844"/>
          </a:xfrm>
          <a:prstGeom prst="rect">
            <a:avLst/>
          </a:prstGeom>
        </p:spPr>
      </p:pic>
    </p:spTree>
    <p:extLst>
      <p:ext uri="{BB962C8B-B14F-4D97-AF65-F5344CB8AC3E}">
        <p14:creationId xmlns:p14="http://schemas.microsoft.com/office/powerpoint/2010/main" val="3037863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745066" y="530577"/>
            <a:ext cx="8087233" cy="62184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My Findings – Boda </a:t>
            </a:r>
            <a:r>
              <a:rPr lang="en-GB" dirty="0" err="1"/>
              <a:t>Boda</a:t>
            </a:r>
            <a:r>
              <a:rPr lang="en-GB" dirty="0"/>
              <a:t> Riders</a:t>
            </a:r>
            <a:endParaRPr dirty="0"/>
          </a:p>
        </p:txBody>
      </p:sp>
      <p:sp>
        <p:nvSpPr>
          <p:cNvPr id="4" name="Google Shape;73;p14">
            <a:extLst>
              <a:ext uri="{FF2B5EF4-FFF2-40B4-BE49-F238E27FC236}">
                <a16:creationId xmlns:a16="http://schemas.microsoft.com/office/drawing/2014/main" id="{BFB22F6C-72C0-DEA8-859A-9B4BF7B1F4A2}"/>
              </a:ext>
            </a:extLst>
          </p:cNvPr>
          <p:cNvSpPr txBox="1">
            <a:spLocks/>
          </p:cNvSpPr>
          <p:nvPr/>
        </p:nvSpPr>
        <p:spPr>
          <a:xfrm>
            <a:off x="745066" y="1333733"/>
            <a:ext cx="5306054" cy="31705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lang="en-US"/>
            </a:defPPr>
            <a:lvl1pPr marL="457200" marR="0" lvl="0" indent="-342900">
              <a:lnSpc>
                <a:spcPct val="150000"/>
              </a:lnSpc>
              <a:spcBef>
                <a:spcPts val="0"/>
              </a:spcBef>
              <a:spcAft>
                <a:spcPts val="800"/>
              </a:spcAft>
              <a:buClr>
                <a:schemeClr val="dk2"/>
              </a:buClr>
              <a:buSzPts val="1800"/>
              <a:buFont typeface="Open Sans"/>
              <a:buChar char="●"/>
              <a:defRPr b="0" i="0" u="none" strike="noStrike" cap="none">
                <a:solidFill>
                  <a:schemeClr val="dk2"/>
                </a:solidFill>
                <a:latin typeface="Times New Roman" panose="02020603050405020304" pitchFamily="18" charset="0"/>
                <a:ea typeface="Open Sans"/>
                <a:cs typeface="Times New Roman" panose="02020603050405020304" pitchFamily="18" charset="0"/>
              </a:defRPr>
            </a:lvl1pPr>
            <a:lvl2pPr marL="914400" marR="0" lvl="1" indent="-31750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defRPr>
            </a:lvl2pPr>
            <a:lvl3pPr marL="1371600" marR="0" lvl="2" indent="-31750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defRPr>
            </a:lvl3pPr>
            <a:lvl4pPr marL="1828800" marR="0" lvl="3" indent="-31750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defRPr>
            </a:lvl4pPr>
            <a:lvl5pPr marL="2286000" marR="0" lvl="4" indent="-31750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defRPr>
            </a:lvl5pPr>
            <a:lvl6pPr marL="2743200" marR="0" lvl="5" indent="-31750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defRPr>
            </a:lvl6pPr>
            <a:lvl7pPr marL="3200400" marR="0" lvl="6" indent="-31750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defRPr>
            </a:lvl7pPr>
            <a:lvl8pPr marL="3657600" marR="0" lvl="7" indent="-31750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defRPr>
            </a:lvl8pPr>
            <a:lvl9pPr marL="4114800" marR="0" lvl="8" indent="-317500">
              <a:lnSpc>
                <a:spcPct val="115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defRPr>
            </a:lvl9pPr>
          </a:lstStyle>
          <a:p>
            <a:r>
              <a:rPr lang="en-GB" dirty="0">
                <a:sym typeface="Arial"/>
              </a:rPr>
              <a:t>1</a:t>
            </a:r>
            <a:r>
              <a:rPr lang="en-GB" baseline="30000" dirty="0">
                <a:sym typeface="Arial"/>
              </a:rPr>
              <a:t>st</a:t>
            </a:r>
            <a:r>
              <a:rPr lang="en-GB" dirty="0">
                <a:sym typeface="Arial"/>
              </a:rPr>
              <a:t> point of re-contamination</a:t>
            </a:r>
          </a:p>
          <a:p>
            <a:r>
              <a:rPr lang="en-GB" dirty="0">
                <a:sym typeface="Arial"/>
              </a:rPr>
              <a:t>Lack of knowledge on Sola Maji</a:t>
            </a:r>
          </a:p>
          <a:p>
            <a:r>
              <a:rPr lang="en-GB" dirty="0">
                <a:sym typeface="Arial"/>
              </a:rPr>
              <a:t>Hesitant to share feedback to kiosk manager</a:t>
            </a:r>
          </a:p>
          <a:p>
            <a:r>
              <a:rPr lang="en-GB" dirty="0">
                <a:sym typeface="Arial"/>
              </a:rPr>
              <a:t>Conflicting stories on their jerrycan cleaning</a:t>
            </a:r>
          </a:p>
          <a:p>
            <a:r>
              <a:rPr lang="en-GB" dirty="0">
                <a:sym typeface="Arial"/>
              </a:rPr>
              <a:t>Missed opportunity to manage this service</a:t>
            </a:r>
          </a:p>
        </p:txBody>
      </p:sp>
      <p:pic>
        <p:nvPicPr>
          <p:cNvPr id="5" name="Picture 4">
            <a:extLst>
              <a:ext uri="{FF2B5EF4-FFF2-40B4-BE49-F238E27FC236}">
                <a16:creationId xmlns:a16="http://schemas.microsoft.com/office/drawing/2014/main" id="{C2606FFB-4D8B-C8E1-234C-3BC8B1AAE92A}"/>
              </a:ext>
            </a:extLst>
          </p:cNvPr>
          <p:cNvPicPr>
            <a:picLocks noChangeAspect="1"/>
          </p:cNvPicPr>
          <p:nvPr/>
        </p:nvPicPr>
        <p:blipFill>
          <a:blip r:embed="rId3"/>
          <a:stretch>
            <a:fillRect/>
          </a:stretch>
        </p:blipFill>
        <p:spPr>
          <a:xfrm>
            <a:off x="6561991" y="817601"/>
            <a:ext cx="2036261" cy="1516721"/>
          </a:xfrm>
          <a:prstGeom prst="rect">
            <a:avLst/>
          </a:prstGeom>
        </p:spPr>
      </p:pic>
      <p:pic>
        <p:nvPicPr>
          <p:cNvPr id="7" name="Picture 6">
            <a:extLst>
              <a:ext uri="{FF2B5EF4-FFF2-40B4-BE49-F238E27FC236}">
                <a16:creationId xmlns:a16="http://schemas.microsoft.com/office/drawing/2014/main" id="{5621C0CE-64FF-4A7B-D1EE-8129AE8DDAE7}"/>
              </a:ext>
            </a:extLst>
          </p:cNvPr>
          <p:cNvPicPr>
            <a:picLocks noChangeAspect="1"/>
          </p:cNvPicPr>
          <p:nvPr/>
        </p:nvPicPr>
        <p:blipFill>
          <a:blip r:embed="rId4"/>
          <a:stretch>
            <a:fillRect/>
          </a:stretch>
        </p:blipFill>
        <p:spPr>
          <a:xfrm>
            <a:off x="5645769" y="2611399"/>
            <a:ext cx="1847850" cy="1714500"/>
          </a:xfrm>
          <a:prstGeom prst="rect">
            <a:avLst/>
          </a:prstGeom>
        </p:spPr>
      </p:pic>
    </p:spTree>
    <p:extLst>
      <p:ext uri="{BB962C8B-B14F-4D97-AF65-F5344CB8AC3E}">
        <p14:creationId xmlns:p14="http://schemas.microsoft.com/office/powerpoint/2010/main" val="17802961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745066" y="530577"/>
            <a:ext cx="8087233" cy="62184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My Findings – Kiosk Observations</a:t>
            </a:r>
            <a:endParaRPr dirty="0"/>
          </a:p>
        </p:txBody>
      </p:sp>
      <p:pic>
        <p:nvPicPr>
          <p:cNvPr id="3" name="Picture 2">
            <a:extLst>
              <a:ext uri="{FF2B5EF4-FFF2-40B4-BE49-F238E27FC236}">
                <a16:creationId xmlns:a16="http://schemas.microsoft.com/office/drawing/2014/main" id="{A60B9E70-C185-D68F-9163-8D086368A299}"/>
              </a:ext>
            </a:extLst>
          </p:cNvPr>
          <p:cNvPicPr>
            <a:picLocks noChangeAspect="1"/>
          </p:cNvPicPr>
          <p:nvPr/>
        </p:nvPicPr>
        <p:blipFill>
          <a:blip r:embed="rId3"/>
          <a:stretch>
            <a:fillRect/>
          </a:stretch>
        </p:blipFill>
        <p:spPr>
          <a:xfrm>
            <a:off x="5635081" y="1381674"/>
            <a:ext cx="2208193" cy="1073305"/>
          </a:xfrm>
          <a:prstGeom prst="rect">
            <a:avLst/>
          </a:prstGeom>
        </p:spPr>
      </p:pic>
      <p:pic>
        <p:nvPicPr>
          <p:cNvPr id="8" name="Picture 7">
            <a:extLst>
              <a:ext uri="{FF2B5EF4-FFF2-40B4-BE49-F238E27FC236}">
                <a16:creationId xmlns:a16="http://schemas.microsoft.com/office/drawing/2014/main" id="{C565BC67-45E1-77F2-BED4-9F48E0B95C17}"/>
              </a:ext>
            </a:extLst>
          </p:cNvPr>
          <p:cNvPicPr>
            <a:picLocks noChangeAspect="1"/>
          </p:cNvPicPr>
          <p:nvPr/>
        </p:nvPicPr>
        <p:blipFill>
          <a:blip r:embed="rId4"/>
          <a:stretch>
            <a:fillRect/>
          </a:stretch>
        </p:blipFill>
        <p:spPr>
          <a:xfrm>
            <a:off x="7048207" y="2653375"/>
            <a:ext cx="1179240" cy="1627149"/>
          </a:xfrm>
          <a:prstGeom prst="rect">
            <a:avLst/>
          </a:prstGeom>
        </p:spPr>
      </p:pic>
      <p:sp>
        <p:nvSpPr>
          <p:cNvPr id="2" name="Google Shape;73;p14">
            <a:extLst>
              <a:ext uri="{FF2B5EF4-FFF2-40B4-BE49-F238E27FC236}">
                <a16:creationId xmlns:a16="http://schemas.microsoft.com/office/drawing/2014/main" id="{B4114DF5-F414-147A-AD1C-0B25EC477606}"/>
              </a:ext>
            </a:extLst>
          </p:cNvPr>
          <p:cNvSpPr txBox="1">
            <a:spLocks/>
          </p:cNvSpPr>
          <p:nvPr/>
        </p:nvSpPr>
        <p:spPr>
          <a:xfrm>
            <a:off x="613182" y="1499417"/>
            <a:ext cx="5791476" cy="31135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lang="en-US"/>
            </a:defPPr>
            <a:lvl1pPr marL="457200" marR="0" lvl="0" indent="-342900">
              <a:lnSpc>
                <a:spcPct val="150000"/>
              </a:lnSpc>
              <a:spcBef>
                <a:spcPts val="0"/>
              </a:spcBef>
              <a:spcAft>
                <a:spcPts val="800"/>
              </a:spcAft>
              <a:buClr>
                <a:schemeClr val="dk2"/>
              </a:buClr>
              <a:buSzPts val="1800"/>
              <a:buFont typeface="Open Sans"/>
              <a:buChar char="●"/>
              <a:defRPr b="0" i="0" u="none" strike="noStrike" cap="none">
                <a:solidFill>
                  <a:schemeClr val="dk2"/>
                </a:solidFill>
                <a:latin typeface="Times New Roman" panose="02020603050405020304" pitchFamily="18" charset="0"/>
                <a:ea typeface="Open Sans"/>
                <a:cs typeface="Times New Roman" panose="02020603050405020304" pitchFamily="18" charset="0"/>
              </a:defRPr>
            </a:lvl1pPr>
            <a:lvl2pPr marL="914400" marR="0" lvl="1" indent="-31750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defRPr>
            </a:lvl2pPr>
            <a:lvl3pPr marL="1371600" marR="0" lvl="2" indent="-31750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defRPr>
            </a:lvl3pPr>
            <a:lvl4pPr marL="1828800" marR="0" lvl="3" indent="-31750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defRPr>
            </a:lvl4pPr>
            <a:lvl5pPr marL="2286000" marR="0" lvl="4" indent="-31750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defRPr>
            </a:lvl5pPr>
            <a:lvl6pPr marL="2743200" marR="0" lvl="5" indent="-31750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defRPr>
            </a:lvl6pPr>
            <a:lvl7pPr marL="3200400" marR="0" lvl="6" indent="-31750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defRPr>
            </a:lvl7pPr>
            <a:lvl8pPr marL="3657600" marR="0" lvl="7" indent="-317500">
              <a:lnSpc>
                <a:spcPct val="115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defRPr>
            </a:lvl8pPr>
            <a:lvl9pPr marL="4114800" marR="0" lvl="8" indent="-317500">
              <a:lnSpc>
                <a:spcPct val="115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defRPr>
            </a:lvl9pPr>
          </a:lstStyle>
          <a:p>
            <a:r>
              <a:rPr lang="en-GB" sz="1600" dirty="0">
                <a:sym typeface="Arial"/>
              </a:rPr>
              <a:t>Opportunity to raise awareness on hygiene</a:t>
            </a:r>
          </a:p>
          <a:p>
            <a:r>
              <a:rPr lang="en-GB" sz="1600" dirty="0">
                <a:sym typeface="Arial"/>
              </a:rPr>
              <a:t>Funnel use jerrycans, hand hygiene to revisit</a:t>
            </a:r>
          </a:p>
          <a:p>
            <a:r>
              <a:rPr lang="en-GB" sz="1600" dirty="0">
                <a:sym typeface="Arial"/>
              </a:rPr>
              <a:t>Kiosk signage could add more value</a:t>
            </a:r>
          </a:p>
          <a:p>
            <a:r>
              <a:rPr lang="en-GB" sz="1600" dirty="0">
                <a:sym typeface="Arial"/>
              </a:rPr>
              <a:t>Second tank needed to ensure continuous supply at kiosks</a:t>
            </a:r>
          </a:p>
          <a:p>
            <a:r>
              <a:rPr lang="en-GB" sz="1600" dirty="0">
                <a:sym typeface="Arial"/>
              </a:rPr>
              <a:t>Risk of dependency on one kiosk manager (success/failure)</a:t>
            </a:r>
          </a:p>
          <a:p>
            <a:r>
              <a:rPr lang="en-GB" sz="1600" dirty="0">
                <a:sym typeface="Arial"/>
              </a:rPr>
              <a:t>Pre-filling jerrycans – example of pro-active practices</a:t>
            </a:r>
          </a:p>
        </p:txBody>
      </p:sp>
    </p:spTree>
    <p:extLst>
      <p:ext uri="{BB962C8B-B14F-4D97-AF65-F5344CB8AC3E}">
        <p14:creationId xmlns:p14="http://schemas.microsoft.com/office/powerpoint/2010/main" val="32879473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6713</TotalTime>
  <Words>880</Words>
  <Application>Microsoft Office PowerPoint</Application>
  <PresentationFormat>On-screen Show (16:9)</PresentationFormat>
  <Paragraphs>83</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Garamond</vt:lpstr>
      <vt:lpstr>PT Sans Narrow</vt:lpstr>
      <vt:lpstr>Times New Roman</vt:lpstr>
      <vt:lpstr>Calibri</vt:lpstr>
      <vt:lpstr>arial</vt:lpstr>
      <vt:lpstr>Open Sans</vt:lpstr>
      <vt:lpstr>arial</vt:lpstr>
      <vt:lpstr>Organic</vt:lpstr>
      <vt:lpstr>Chuth Ber Sola Maji Kiosk   A study of water recontamination  in the household</vt:lpstr>
      <vt:lpstr> My road to Kisumu!</vt:lpstr>
      <vt:lpstr>Research Question </vt:lpstr>
      <vt:lpstr>Why is this relevant?</vt:lpstr>
      <vt:lpstr>Multidisciplinary</vt:lpstr>
      <vt:lpstr>Phased approach</vt:lpstr>
      <vt:lpstr>Implications….</vt:lpstr>
      <vt:lpstr>My Findings – Boda Boda Riders</vt:lpstr>
      <vt:lpstr>My Findings – Kiosk Observations</vt:lpstr>
      <vt:lpstr>PowerPoint Presentation</vt:lpstr>
      <vt:lpstr>PowerPoint Presentation</vt:lpstr>
      <vt:lpstr>My Findings – Focus Groups </vt:lpstr>
      <vt:lpstr>Recommendations….</vt:lpstr>
      <vt:lpstr>The Output….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Mapping “Global” in Global Communication and Media Studies</dc:title>
  <dc:creator>Patricia Dowling</dc:creator>
  <cp:lastModifiedBy>Patricia Dowling</cp:lastModifiedBy>
  <cp:revision>1</cp:revision>
  <dcterms:modified xsi:type="dcterms:W3CDTF">2023-04-13T19:23:04Z</dcterms:modified>
</cp:coreProperties>
</file>