
<file path=[Content_Types].xml><?xml version="1.0" encoding="utf-8"?>
<Types xmlns="http://schemas.openxmlformats.org/package/2006/content-types">
  <Default Extension="mp3" ContentType="audio/unknown"/>
  <Default Extension="png" ContentType="image/png"/>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7"/>
  </p:notesMasterIdLst>
  <p:sldIdLst>
    <p:sldId id="307" r:id="rId2"/>
    <p:sldId id="308" r:id="rId3"/>
    <p:sldId id="309" r:id="rId4"/>
    <p:sldId id="310" r:id="rId5"/>
    <p:sldId id="261" r:id="rId6"/>
    <p:sldId id="286" r:id="rId7"/>
    <p:sldId id="301" r:id="rId8"/>
    <p:sldId id="289" r:id="rId9"/>
    <p:sldId id="270" r:id="rId10"/>
    <p:sldId id="291" r:id="rId11"/>
    <p:sldId id="302" r:id="rId12"/>
    <p:sldId id="299" r:id="rId13"/>
    <p:sldId id="268" r:id="rId14"/>
    <p:sldId id="290" r:id="rId15"/>
    <p:sldId id="263" r:id="rId16"/>
    <p:sldId id="306" r:id="rId17"/>
    <p:sldId id="303" r:id="rId18"/>
    <p:sldId id="305" r:id="rId19"/>
    <p:sldId id="276" r:id="rId20"/>
    <p:sldId id="294" r:id="rId21"/>
    <p:sldId id="278" r:id="rId22"/>
    <p:sldId id="288" r:id="rId23"/>
    <p:sldId id="304" r:id="rId24"/>
    <p:sldId id="295" r:id="rId25"/>
    <p:sldId id="311" r:id="rId2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di Ditmars" initials="MD"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C8C8B8"/>
    <a:srgbClr val="652B91"/>
    <a:srgbClr val="378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49" autoAdjust="0"/>
    <p:restoredTop sz="94660"/>
  </p:normalViewPr>
  <p:slideViewPr>
    <p:cSldViewPr snapToGrid="0">
      <p:cViewPr>
        <p:scale>
          <a:sx n="107" d="100"/>
          <a:sy n="107" d="100"/>
        </p:scale>
        <p:origin x="-96" y="-84"/>
      </p:cViewPr>
      <p:guideLst>
        <p:guide orient="horz" pos="2160"/>
        <p:guide pos="3840"/>
      </p:guideLst>
    </p:cSldViewPr>
  </p:slideViewPr>
  <p:notesTextViewPr>
    <p:cViewPr>
      <p:scale>
        <a:sx n="3" d="2"/>
        <a:sy n="3" d="2"/>
      </p:scale>
      <p:origin x="0" y="0"/>
    </p:cViewPr>
  </p:notesTextViewPr>
  <p:sorterViewPr>
    <p:cViewPr>
      <p:scale>
        <a:sx n="100" d="100"/>
        <a:sy n="100" d="100"/>
      </p:scale>
      <p:origin x="0" y="-130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F81A5E-B686-44C7-83E7-F95FB7DB9DA0}" type="datetimeFigureOut">
              <a:rPr lang="nl-NL" smtClean="0"/>
              <a:t>25-1-2019</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CA2ADA-EB47-488B-A92F-8B78EA6EFDF1}" type="slidenum">
              <a:rPr lang="nl-NL" smtClean="0"/>
              <a:t>‹#›</a:t>
            </a:fld>
            <a:endParaRPr lang="nl-NL"/>
          </a:p>
        </p:txBody>
      </p:sp>
    </p:spTree>
    <p:extLst>
      <p:ext uri="{BB962C8B-B14F-4D97-AF65-F5344CB8AC3E}">
        <p14:creationId xmlns:p14="http://schemas.microsoft.com/office/powerpoint/2010/main" val="1772419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i="0" dirty="0"/>
          </a:p>
        </p:txBody>
      </p:sp>
      <p:sp>
        <p:nvSpPr>
          <p:cNvPr id="4" name="Tijdelijke aanduiding voor dianummer 3"/>
          <p:cNvSpPr>
            <a:spLocks noGrp="1"/>
          </p:cNvSpPr>
          <p:nvPr>
            <p:ph type="sldNum" sz="quarter" idx="5"/>
          </p:nvPr>
        </p:nvSpPr>
        <p:spPr/>
        <p:txBody>
          <a:bodyPr/>
          <a:lstStyle/>
          <a:p>
            <a:fld id="{96CA2ADA-EB47-488B-A92F-8B78EA6EFDF1}" type="slidenum">
              <a:rPr lang="nl-NL" smtClean="0"/>
              <a:t>2</a:t>
            </a:fld>
            <a:endParaRPr lang="nl-NL"/>
          </a:p>
        </p:txBody>
      </p:sp>
    </p:spTree>
    <p:extLst>
      <p:ext uri="{BB962C8B-B14F-4D97-AF65-F5344CB8AC3E}">
        <p14:creationId xmlns:p14="http://schemas.microsoft.com/office/powerpoint/2010/main" val="2446263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i="0" dirty="0"/>
          </a:p>
        </p:txBody>
      </p:sp>
      <p:sp>
        <p:nvSpPr>
          <p:cNvPr id="4" name="Tijdelijke aanduiding voor dianummer 3"/>
          <p:cNvSpPr>
            <a:spLocks noGrp="1"/>
          </p:cNvSpPr>
          <p:nvPr>
            <p:ph type="sldNum" sz="quarter" idx="5"/>
          </p:nvPr>
        </p:nvSpPr>
        <p:spPr/>
        <p:txBody>
          <a:bodyPr/>
          <a:lstStyle/>
          <a:p>
            <a:fld id="{96CA2ADA-EB47-488B-A92F-8B78EA6EFDF1}" type="slidenum">
              <a:rPr lang="nl-NL" smtClean="0"/>
              <a:t>20</a:t>
            </a:fld>
            <a:endParaRPr lang="nl-NL"/>
          </a:p>
        </p:txBody>
      </p:sp>
    </p:spTree>
    <p:extLst>
      <p:ext uri="{BB962C8B-B14F-4D97-AF65-F5344CB8AC3E}">
        <p14:creationId xmlns:p14="http://schemas.microsoft.com/office/powerpoint/2010/main" val="629930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i="0" dirty="0"/>
          </a:p>
        </p:txBody>
      </p:sp>
      <p:sp>
        <p:nvSpPr>
          <p:cNvPr id="4" name="Tijdelijke aanduiding voor dianummer 3"/>
          <p:cNvSpPr>
            <a:spLocks noGrp="1"/>
          </p:cNvSpPr>
          <p:nvPr>
            <p:ph type="sldNum" sz="quarter" idx="5"/>
          </p:nvPr>
        </p:nvSpPr>
        <p:spPr/>
        <p:txBody>
          <a:bodyPr/>
          <a:lstStyle/>
          <a:p>
            <a:fld id="{96CA2ADA-EB47-488B-A92F-8B78EA6EFDF1}" type="slidenum">
              <a:rPr lang="nl-NL" smtClean="0"/>
              <a:t>22</a:t>
            </a:fld>
            <a:endParaRPr lang="nl-NL"/>
          </a:p>
        </p:txBody>
      </p:sp>
    </p:spTree>
    <p:extLst>
      <p:ext uri="{BB962C8B-B14F-4D97-AF65-F5344CB8AC3E}">
        <p14:creationId xmlns:p14="http://schemas.microsoft.com/office/powerpoint/2010/main" val="3841924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i="0" dirty="0"/>
          </a:p>
        </p:txBody>
      </p:sp>
      <p:sp>
        <p:nvSpPr>
          <p:cNvPr id="4" name="Tijdelijke aanduiding voor dianummer 3"/>
          <p:cNvSpPr>
            <a:spLocks noGrp="1"/>
          </p:cNvSpPr>
          <p:nvPr>
            <p:ph type="sldNum" sz="quarter" idx="5"/>
          </p:nvPr>
        </p:nvSpPr>
        <p:spPr/>
        <p:txBody>
          <a:bodyPr/>
          <a:lstStyle/>
          <a:p>
            <a:fld id="{96CA2ADA-EB47-488B-A92F-8B78EA6EFDF1}" type="slidenum">
              <a:rPr lang="nl-NL" smtClean="0"/>
              <a:t>24</a:t>
            </a:fld>
            <a:endParaRPr lang="nl-NL"/>
          </a:p>
        </p:txBody>
      </p:sp>
    </p:spTree>
    <p:extLst>
      <p:ext uri="{BB962C8B-B14F-4D97-AF65-F5344CB8AC3E}">
        <p14:creationId xmlns:p14="http://schemas.microsoft.com/office/powerpoint/2010/main" val="997936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i="0" dirty="0"/>
          </a:p>
        </p:txBody>
      </p:sp>
      <p:sp>
        <p:nvSpPr>
          <p:cNvPr id="4" name="Tijdelijke aanduiding voor dianummer 3"/>
          <p:cNvSpPr>
            <a:spLocks noGrp="1"/>
          </p:cNvSpPr>
          <p:nvPr>
            <p:ph type="sldNum" sz="quarter" idx="5"/>
          </p:nvPr>
        </p:nvSpPr>
        <p:spPr/>
        <p:txBody>
          <a:bodyPr/>
          <a:lstStyle/>
          <a:p>
            <a:fld id="{96CA2ADA-EB47-488B-A92F-8B78EA6EFDF1}" type="slidenum">
              <a:rPr lang="nl-NL" smtClean="0"/>
              <a:t>3</a:t>
            </a:fld>
            <a:endParaRPr lang="nl-NL"/>
          </a:p>
        </p:txBody>
      </p:sp>
    </p:spTree>
    <p:extLst>
      <p:ext uri="{BB962C8B-B14F-4D97-AF65-F5344CB8AC3E}">
        <p14:creationId xmlns:p14="http://schemas.microsoft.com/office/powerpoint/2010/main" val="319138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i="0" dirty="0"/>
          </a:p>
        </p:txBody>
      </p:sp>
      <p:sp>
        <p:nvSpPr>
          <p:cNvPr id="4" name="Tijdelijke aanduiding voor dianummer 3"/>
          <p:cNvSpPr>
            <a:spLocks noGrp="1"/>
          </p:cNvSpPr>
          <p:nvPr>
            <p:ph type="sldNum" sz="quarter" idx="5"/>
          </p:nvPr>
        </p:nvSpPr>
        <p:spPr/>
        <p:txBody>
          <a:bodyPr/>
          <a:lstStyle/>
          <a:p>
            <a:fld id="{96CA2ADA-EB47-488B-A92F-8B78EA6EFDF1}" type="slidenum">
              <a:rPr lang="nl-NL" smtClean="0"/>
              <a:t>6</a:t>
            </a:fld>
            <a:endParaRPr lang="nl-NL"/>
          </a:p>
        </p:txBody>
      </p:sp>
    </p:spTree>
    <p:extLst>
      <p:ext uri="{BB962C8B-B14F-4D97-AF65-F5344CB8AC3E}">
        <p14:creationId xmlns:p14="http://schemas.microsoft.com/office/powerpoint/2010/main" val="1293857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i="0" dirty="0"/>
          </a:p>
        </p:txBody>
      </p:sp>
      <p:sp>
        <p:nvSpPr>
          <p:cNvPr id="4" name="Tijdelijke aanduiding voor dianummer 3"/>
          <p:cNvSpPr>
            <a:spLocks noGrp="1"/>
          </p:cNvSpPr>
          <p:nvPr>
            <p:ph type="sldNum" sz="quarter" idx="5"/>
          </p:nvPr>
        </p:nvSpPr>
        <p:spPr/>
        <p:txBody>
          <a:bodyPr/>
          <a:lstStyle/>
          <a:p>
            <a:fld id="{96CA2ADA-EB47-488B-A92F-8B78EA6EFDF1}" type="slidenum">
              <a:rPr lang="nl-NL" smtClean="0"/>
              <a:t>8</a:t>
            </a:fld>
            <a:endParaRPr lang="nl-NL"/>
          </a:p>
        </p:txBody>
      </p:sp>
    </p:spTree>
    <p:extLst>
      <p:ext uri="{BB962C8B-B14F-4D97-AF65-F5344CB8AC3E}">
        <p14:creationId xmlns:p14="http://schemas.microsoft.com/office/powerpoint/2010/main" val="2637217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i="0" dirty="0"/>
          </a:p>
        </p:txBody>
      </p:sp>
      <p:sp>
        <p:nvSpPr>
          <p:cNvPr id="4" name="Tijdelijke aanduiding voor dianummer 3"/>
          <p:cNvSpPr>
            <a:spLocks noGrp="1"/>
          </p:cNvSpPr>
          <p:nvPr>
            <p:ph type="sldNum" sz="quarter" idx="5"/>
          </p:nvPr>
        </p:nvSpPr>
        <p:spPr/>
        <p:txBody>
          <a:bodyPr/>
          <a:lstStyle/>
          <a:p>
            <a:fld id="{96CA2ADA-EB47-488B-A92F-8B78EA6EFDF1}" type="slidenum">
              <a:rPr lang="nl-NL" smtClean="0"/>
              <a:t>10</a:t>
            </a:fld>
            <a:endParaRPr lang="nl-NL"/>
          </a:p>
        </p:txBody>
      </p:sp>
    </p:spTree>
    <p:extLst>
      <p:ext uri="{BB962C8B-B14F-4D97-AF65-F5344CB8AC3E}">
        <p14:creationId xmlns:p14="http://schemas.microsoft.com/office/powerpoint/2010/main" val="3374387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i="0" dirty="0"/>
          </a:p>
        </p:txBody>
      </p:sp>
      <p:sp>
        <p:nvSpPr>
          <p:cNvPr id="4" name="Tijdelijke aanduiding voor dianummer 3"/>
          <p:cNvSpPr>
            <a:spLocks noGrp="1"/>
          </p:cNvSpPr>
          <p:nvPr>
            <p:ph type="sldNum" sz="quarter" idx="5"/>
          </p:nvPr>
        </p:nvSpPr>
        <p:spPr/>
        <p:txBody>
          <a:bodyPr/>
          <a:lstStyle/>
          <a:p>
            <a:fld id="{96CA2ADA-EB47-488B-A92F-8B78EA6EFDF1}" type="slidenum">
              <a:rPr lang="nl-NL" smtClean="0"/>
              <a:t>12</a:t>
            </a:fld>
            <a:endParaRPr lang="nl-NL"/>
          </a:p>
        </p:txBody>
      </p:sp>
    </p:spTree>
    <p:extLst>
      <p:ext uri="{BB962C8B-B14F-4D97-AF65-F5344CB8AC3E}">
        <p14:creationId xmlns:p14="http://schemas.microsoft.com/office/powerpoint/2010/main" val="3664445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i="0" dirty="0"/>
          </a:p>
        </p:txBody>
      </p:sp>
      <p:sp>
        <p:nvSpPr>
          <p:cNvPr id="4" name="Tijdelijke aanduiding voor dianummer 3"/>
          <p:cNvSpPr>
            <a:spLocks noGrp="1"/>
          </p:cNvSpPr>
          <p:nvPr>
            <p:ph type="sldNum" sz="quarter" idx="5"/>
          </p:nvPr>
        </p:nvSpPr>
        <p:spPr/>
        <p:txBody>
          <a:bodyPr/>
          <a:lstStyle/>
          <a:p>
            <a:fld id="{96CA2ADA-EB47-488B-A92F-8B78EA6EFDF1}" type="slidenum">
              <a:rPr lang="nl-NL" smtClean="0"/>
              <a:t>14</a:t>
            </a:fld>
            <a:endParaRPr lang="nl-NL"/>
          </a:p>
        </p:txBody>
      </p:sp>
    </p:spTree>
    <p:extLst>
      <p:ext uri="{BB962C8B-B14F-4D97-AF65-F5344CB8AC3E}">
        <p14:creationId xmlns:p14="http://schemas.microsoft.com/office/powerpoint/2010/main" val="4286485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i="0" dirty="0"/>
          </a:p>
        </p:txBody>
      </p:sp>
      <p:sp>
        <p:nvSpPr>
          <p:cNvPr id="4" name="Tijdelijke aanduiding voor dianummer 3"/>
          <p:cNvSpPr>
            <a:spLocks noGrp="1"/>
          </p:cNvSpPr>
          <p:nvPr>
            <p:ph type="sldNum" sz="quarter" idx="5"/>
          </p:nvPr>
        </p:nvSpPr>
        <p:spPr/>
        <p:txBody>
          <a:bodyPr/>
          <a:lstStyle/>
          <a:p>
            <a:fld id="{96CA2ADA-EB47-488B-A92F-8B78EA6EFDF1}" type="slidenum">
              <a:rPr lang="nl-NL" smtClean="0"/>
              <a:t>16</a:t>
            </a:fld>
            <a:endParaRPr lang="nl-NL"/>
          </a:p>
        </p:txBody>
      </p:sp>
    </p:spTree>
    <p:extLst>
      <p:ext uri="{BB962C8B-B14F-4D97-AF65-F5344CB8AC3E}">
        <p14:creationId xmlns:p14="http://schemas.microsoft.com/office/powerpoint/2010/main" val="1531585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i="0" dirty="0"/>
          </a:p>
        </p:txBody>
      </p:sp>
      <p:sp>
        <p:nvSpPr>
          <p:cNvPr id="4" name="Tijdelijke aanduiding voor dianummer 3"/>
          <p:cNvSpPr>
            <a:spLocks noGrp="1"/>
          </p:cNvSpPr>
          <p:nvPr>
            <p:ph type="sldNum" sz="quarter" idx="5"/>
          </p:nvPr>
        </p:nvSpPr>
        <p:spPr/>
        <p:txBody>
          <a:bodyPr/>
          <a:lstStyle/>
          <a:p>
            <a:fld id="{96CA2ADA-EB47-488B-A92F-8B78EA6EFDF1}" type="slidenum">
              <a:rPr lang="nl-NL" smtClean="0"/>
              <a:t>18</a:t>
            </a:fld>
            <a:endParaRPr lang="nl-NL"/>
          </a:p>
        </p:txBody>
      </p:sp>
    </p:spTree>
    <p:extLst>
      <p:ext uri="{BB962C8B-B14F-4D97-AF65-F5344CB8AC3E}">
        <p14:creationId xmlns:p14="http://schemas.microsoft.com/office/powerpoint/2010/main" val="1960514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93EFA34-F2F8-4A63-AA8B-205AE5D33AAD}"/>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xmlns="" id="{2B9F920D-5A85-4FC9-A5A9-EBCFF051A4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xmlns="" id="{1A8CF30D-B41A-4982-9FE6-53DB5CC3C956}"/>
              </a:ext>
            </a:extLst>
          </p:cNvPr>
          <p:cNvSpPr>
            <a:spLocks noGrp="1"/>
          </p:cNvSpPr>
          <p:nvPr>
            <p:ph type="dt" sz="half" idx="10"/>
          </p:nvPr>
        </p:nvSpPr>
        <p:spPr/>
        <p:txBody>
          <a:bodyPr/>
          <a:lstStyle/>
          <a:p>
            <a:fld id="{CECA7701-8F2E-46E8-B2CD-2026C0234C52}" type="datetimeFigureOut">
              <a:rPr lang="nl-NL" smtClean="0"/>
              <a:t>25-1-2019</a:t>
            </a:fld>
            <a:endParaRPr lang="nl-NL"/>
          </a:p>
        </p:txBody>
      </p:sp>
      <p:sp>
        <p:nvSpPr>
          <p:cNvPr id="5" name="Tijdelijke aanduiding voor voettekst 4">
            <a:extLst>
              <a:ext uri="{FF2B5EF4-FFF2-40B4-BE49-F238E27FC236}">
                <a16:creationId xmlns:a16="http://schemas.microsoft.com/office/drawing/2014/main" xmlns="" id="{3DB9D849-126E-4A00-A68D-8F1ECE9E180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xmlns="" id="{70779016-546E-4FFE-B2C0-719B13BCEE6F}"/>
              </a:ext>
            </a:extLst>
          </p:cNvPr>
          <p:cNvSpPr>
            <a:spLocks noGrp="1"/>
          </p:cNvSpPr>
          <p:nvPr>
            <p:ph type="sldNum" sz="quarter" idx="12"/>
          </p:nvPr>
        </p:nvSpPr>
        <p:spPr/>
        <p:txBody>
          <a:bodyPr/>
          <a:lstStyle/>
          <a:p>
            <a:fld id="{58ACEAB1-8CE8-4378-8313-799A22CE8C56}" type="slidenum">
              <a:rPr lang="nl-NL" smtClean="0"/>
              <a:t>‹#›</a:t>
            </a:fld>
            <a:endParaRPr lang="nl-NL"/>
          </a:p>
        </p:txBody>
      </p:sp>
    </p:spTree>
    <p:extLst>
      <p:ext uri="{BB962C8B-B14F-4D97-AF65-F5344CB8AC3E}">
        <p14:creationId xmlns:p14="http://schemas.microsoft.com/office/powerpoint/2010/main" val="3032444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5640D04-3A08-4388-8049-0E19D48635E4}"/>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xmlns="" id="{0F0CFFF1-1F7D-497B-A6F3-CBF2DA06A13B}"/>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xmlns="" id="{ABBDAA36-0494-49D4-96DE-41FB8943A5BB}"/>
              </a:ext>
            </a:extLst>
          </p:cNvPr>
          <p:cNvSpPr>
            <a:spLocks noGrp="1"/>
          </p:cNvSpPr>
          <p:nvPr>
            <p:ph type="dt" sz="half" idx="10"/>
          </p:nvPr>
        </p:nvSpPr>
        <p:spPr/>
        <p:txBody>
          <a:bodyPr/>
          <a:lstStyle/>
          <a:p>
            <a:fld id="{CECA7701-8F2E-46E8-B2CD-2026C0234C52}" type="datetimeFigureOut">
              <a:rPr lang="nl-NL" smtClean="0"/>
              <a:t>25-1-2019</a:t>
            </a:fld>
            <a:endParaRPr lang="nl-NL"/>
          </a:p>
        </p:txBody>
      </p:sp>
      <p:sp>
        <p:nvSpPr>
          <p:cNvPr id="5" name="Tijdelijke aanduiding voor voettekst 4">
            <a:extLst>
              <a:ext uri="{FF2B5EF4-FFF2-40B4-BE49-F238E27FC236}">
                <a16:creationId xmlns:a16="http://schemas.microsoft.com/office/drawing/2014/main" xmlns="" id="{742B3FBD-FA34-415B-ACB7-5EA7F6B71C7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xmlns="" id="{5D84A260-C988-4D9C-B0F0-3164A234BB6F}"/>
              </a:ext>
            </a:extLst>
          </p:cNvPr>
          <p:cNvSpPr>
            <a:spLocks noGrp="1"/>
          </p:cNvSpPr>
          <p:nvPr>
            <p:ph type="sldNum" sz="quarter" idx="12"/>
          </p:nvPr>
        </p:nvSpPr>
        <p:spPr/>
        <p:txBody>
          <a:bodyPr/>
          <a:lstStyle/>
          <a:p>
            <a:fld id="{58ACEAB1-8CE8-4378-8313-799A22CE8C56}" type="slidenum">
              <a:rPr lang="nl-NL" smtClean="0"/>
              <a:t>‹#›</a:t>
            </a:fld>
            <a:endParaRPr lang="nl-NL"/>
          </a:p>
        </p:txBody>
      </p:sp>
    </p:spTree>
    <p:extLst>
      <p:ext uri="{BB962C8B-B14F-4D97-AF65-F5344CB8AC3E}">
        <p14:creationId xmlns:p14="http://schemas.microsoft.com/office/powerpoint/2010/main" val="3458371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xmlns="" id="{368D3224-6274-48FC-B5AD-DDD3AA2CC087}"/>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xmlns="" id="{AE46A37F-F5E6-4844-A800-86E21B8183BE}"/>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xmlns="" id="{F9AD8357-C756-4858-9922-46679BC526AF}"/>
              </a:ext>
            </a:extLst>
          </p:cNvPr>
          <p:cNvSpPr>
            <a:spLocks noGrp="1"/>
          </p:cNvSpPr>
          <p:nvPr>
            <p:ph type="dt" sz="half" idx="10"/>
          </p:nvPr>
        </p:nvSpPr>
        <p:spPr/>
        <p:txBody>
          <a:bodyPr/>
          <a:lstStyle/>
          <a:p>
            <a:fld id="{CECA7701-8F2E-46E8-B2CD-2026C0234C52}" type="datetimeFigureOut">
              <a:rPr lang="nl-NL" smtClean="0"/>
              <a:t>25-1-2019</a:t>
            </a:fld>
            <a:endParaRPr lang="nl-NL"/>
          </a:p>
        </p:txBody>
      </p:sp>
      <p:sp>
        <p:nvSpPr>
          <p:cNvPr id="5" name="Tijdelijke aanduiding voor voettekst 4">
            <a:extLst>
              <a:ext uri="{FF2B5EF4-FFF2-40B4-BE49-F238E27FC236}">
                <a16:creationId xmlns:a16="http://schemas.microsoft.com/office/drawing/2014/main" xmlns="" id="{934A57E6-0F91-4833-B213-F91D4DA08B7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xmlns="" id="{C16FB5BE-925C-4FD1-8526-45A0BE7C37DF}"/>
              </a:ext>
            </a:extLst>
          </p:cNvPr>
          <p:cNvSpPr>
            <a:spLocks noGrp="1"/>
          </p:cNvSpPr>
          <p:nvPr>
            <p:ph type="sldNum" sz="quarter" idx="12"/>
          </p:nvPr>
        </p:nvSpPr>
        <p:spPr/>
        <p:txBody>
          <a:bodyPr/>
          <a:lstStyle/>
          <a:p>
            <a:fld id="{58ACEAB1-8CE8-4378-8313-799A22CE8C56}" type="slidenum">
              <a:rPr lang="nl-NL" smtClean="0"/>
              <a:t>‹#›</a:t>
            </a:fld>
            <a:endParaRPr lang="nl-NL"/>
          </a:p>
        </p:txBody>
      </p:sp>
    </p:spTree>
    <p:extLst>
      <p:ext uri="{BB962C8B-B14F-4D97-AF65-F5344CB8AC3E}">
        <p14:creationId xmlns:p14="http://schemas.microsoft.com/office/powerpoint/2010/main" val="3119939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9AB8EDE-CD4D-42B3-AFC9-50E59B75C4A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xmlns="" id="{4469681D-47D8-4D60-A120-B6FE71333C23}"/>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xmlns="" id="{ADFE87A0-E485-4B57-9D77-6F522D4FDFC3}"/>
              </a:ext>
            </a:extLst>
          </p:cNvPr>
          <p:cNvSpPr>
            <a:spLocks noGrp="1"/>
          </p:cNvSpPr>
          <p:nvPr>
            <p:ph type="dt" sz="half" idx="10"/>
          </p:nvPr>
        </p:nvSpPr>
        <p:spPr/>
        <p:txBody>
          <a:bodyPr/>
          <a:lstStyle/>
          <a:p>
            <a:fld id="{CECA7701-8F2E-46E8-B2CD-2026C0234C52}" type="datetimeFigureOut">
              <a:rPr lang="nl-NL" smtClean="0"/>
              <a:t>25-1-2019</a:t>
            </a:fld>
            <a:endParaRPr lang="nl-NL"/>
          </a:p>
        </p:txBody>
      </p:sp>
      <p:sp>
        <p:nvSpPr>
          <p:cNvPr id="5" name="Tijdelijke aanduiding voor voettekst 4">
            <a:extLst>
              <a:ext uri="{FF2B5EF4-FFF2-40B4-BE49-F238E27FC236}">
                <a16:creationId xmlns:a16="http://schemas.microsoft.com/office/drawing/2014/main" xmlns="" id="{0C5B542D-8598-4FB4-B674-75FED03B40E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xmlns="" id="{714583B8-7E25-4E25-B6F6-BF7D39F0C25D}"/>
              </a:ext>
            </a:extLst>
          </p:cNvPr>
          <p:cNvSpPr>
            <a:spLocks noGrp="1"/>
          </p:cNvSpPr>
          <p:nvPr>
            <p:ph type="sldNum" sz="quarter" idx="12"/>
          </p:nvPr>
        </p:nvSpPr>
        <p:spPr/>
        <p:txBody>
          <a:bodyPr/>
          <a:lstStyle/>
          <a:p>
            <a:fld id="{58ACEAB1-8CE8-4378-8313-799A22CE8C56}" type="slidenum">
              <a:rPr lang="nl-NL" smtClean="0"/>
              <a:t>‹#›</a:t>
            </a:fld>
            <a:endParaRPr lang="nl-NL"/>
          </a:p>
        </p:txBody>
      </p:sp>
    </p:spTree>
    <p:extLst>
      <p:ext uri="{BB962C8B-B14F-4D97-AF65-F5344CB8AC3E}">
        <p14:creationId xmlns:p14="http://schemas.microsoft.com/office/powerpoint/2010/main" val="417869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0333A0E-0BD7-4067-B320-E4BA09FE8D69}"/>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xmlns="" id="{16EBD6BE-3A61-4CF5-8194-0BD6AA4204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xmlns="" id="{292EEF0D-6337-47E4-A5CD-67FF8F924703}"/>
              </a:ext>
            </a:extLst>
          </p:cNvPr>
          <p:cNvSpPr>
            <a:spLocks noGrp="1"/>
          </p:cNvSpPr>
          <p:nvPr>
            <p:ph type="dt" sz="half" idx="10"/>
          </p:nvPr>
        </p:nvSpPr>
        <p:spPr/>
        <p:txBody>
          <a:bodyPr/>
          <a:lstStyle/>
          <a:p>
            <a:fld id="{CECA7701-8F2E-46E8-B2CD-2026C0234C52}" type="datetimeFigureOut">
              <a:rPr lang="nl-NL" smtClean="0"/>
              <a:t>25-1-2019</a:t>
            </a:fld>
            <a:endParaRPr lang="nl-NL"/>
          </a:p>
        </p:txBody>
      </p:sp>
      <p:sp>
        <p:nvSpPr>
          <p:cNvPr id="5" name="Tijdelijke aanduiding voor voettekst 4">
            <a:extLst>
              <a:ext uri="{FF2B5EF4-FFF2-40B4-BE49-F238E27FC236}">
                <a16:creationId xmlns:a16="http://schemas.microsoft.com/office/drawing/2014/main" xmlns="" id="{AA5CEB57-C4AA-49B3-ADB6-E6A6A3DA0AC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xmlns="" id="{C99EEDD5-B041-4C58-AC9E-29F1A8942FB5}"/>
              </a:ext>
            </a:extLst>
          </p:cNvPr>
          <p:cNvSpPr>
            <a:spLocks noGrp="1"/>
          </p:cNvSpPr>
          <p:nvPr>
            <p:ph type="sldNum" sz="quarter" idx="12"/>
          </p:nvPr>
        </p:nvSpPr>
        <p:spPr/>
        <p:txBody>
          <a:bodyPr/>
          <a:lstStyle/>
          <a:p>
            <a:fld id="{58ACEAB1-8CE8-4378-8313-799A22CE8C56}" type="slidenum">
              <a:rPr lang="nl-NL" smtClean="0"/>
              <a:t>‹#›</a:t>
            </a:fld>
            <a:endParaRPr lang="nl-NL"/>
          </a:p>
        </p:txBody>
      </p:sp>
    </p:spTree>
    <p:extLst>
      <p:ext uri="{BB962C8B-B14F-4D97-AF65-F5344CB8AC3E}">
        <p14:creationId xmlns:p14="http://schemas.microsoft.com/office/powerpoint/2010/main" val="1167300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F5DFA18-B62B-4DED-AF76-B7CE94338FB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xmlns="" id="{63D83E8A-A1BF-427F-A6BE-0FA05095C3A2}"/>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xmlns="" id="{92203CAD-85C3-4535-88BD-69F162CF2918}"/>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xmlns="" id="{96286622-1DEA-4039-8A8B-F5A39FC4FAB6}"/>
              </a:ext>
            </a:extLst>
          </p:cNvPr>
          <p:cNvSpPr>
            <a:spLocks noGrp="1"/>
          </p:cNvSpPr>
          <p:nvPr>
            <p:ph type="dt" sz="half" idx="10"/>
          </p:nvPr>
        </p:nvSpPr>
        <p:spPr/>
        <p:txBody>
          <a:bodyPr/>
          <a:lstStyle/>
          <a:p>
            <a:fld id="{CECA7701-8F2E-46E8-B2CD-2026C0234C52}" type="datetimeFigureOut">
              <a:rPr lang="nl-NL" smtClean="0"/>
              <a:t>25-1-2019</a:t>
            </a:fld>
            <a:endParaRPr lang="nl-NL"/>
          </a:p>
        </p:txBody>
      </p:sp>
      <p:sp>
        <p:nvSpPr>
          <p:cNvPr id="6" name="Tijdelijke aanduiding voor voettekst 5">
            <a:extLst>
              <a:ext uri="{FF2B5EF4-FFF2-40B4-BE49-F238E27FC236}">
                <a16:creationId xmlns:a16="http://schemas.microsoft.com/office/drawing/2014/main" xmlns="" id="{9CEA1E2B-B18F-4393-ACA5-2654F1666F3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xmlns="" id="{8751873C-E7DE-4C91-98E8-5B73CD37F061}"/>
              </a:ext>
            </a:extLst>
          </p:cNvPr>
          <p:cNvSpPr>
            <a:spLocks noGrp="1"/>
          </p:cNvSpPr>
          <p:nvPr>
            <p:ph type="sldNum" sz="quarter" idx="12"/>
          </p:nvPr>
        </p:nvSpPr>
        <p:spPr/>
        <p:txBody>
          <a:bodyPr/>
          <a:lstStyle/>
          <a:p>
            <a:fld id="{58ACEAB1-8CE8-4378-8313-799A22CE8C56}" type="slidenum">
              <a:rPr lang="nl-NL" smtClean="0"/>
              <a:t>‹#›</a:t>
            </a:fld>
            <a:endParaRPr lang="nl-NL"/>
          </a:p>
        </p:txBody>
      </p:sp>
    </p:spTree>
    <p:extLst>
      <p:ext uri="{BB962C8B-B14F-4D97-AF65-F5344CB8AC3E}">
        <p14:creationId xmlns:p14="http://schemas.microsoft.com/office/powerpoint/2010/main" val="3451492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02985B6-EA02-4E96-B9A4-00F88A0B68FD}"/>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xmlns="" id="{25A59D32-CC81-4532-B2DF-7457EB3F68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xmlns="" id="{ED4092F7-4CCE-432A-8FFA-1358EDBC16C7}"/>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xmlns="" id="{6AB3B669-854D-4295-A878-E860F9731D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xmlns="" id="{707E2D44-3065-4C96-982C-B25A186BF271}"/>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xmlns="" id="{B2AAEBDC-F8A8-4E38-AC5E-3C070CD19237}"/>
              </a:ext>
            </a:extLst>
          </p:cNvPr>
          <p:cNvSpPr>
            <a:spLocks noGrp="1"/>
          </p:cNvSpPr>
          <p:nvPr>
            <p:ph type="dt" sz="half" idx="10"/>
          </p:nvPr>
        </p:nvSpPr>
        <p:spPr/>
        <p:txBody>
          <a:bodyPr/>
          <a:lstStyle/>
          <a:p>
            <a:fld id="{CECA7701-8F2E-46E8-B2CD-2026C0234C52}" type="datetimeFigureOut">
              <a:rPr lang="nl-NL" smtClean="0"/>
              <a:t>25-1-2019</a:t>
            </a:fld>
            <a:endParaRPr lang="nl-NL"/>
          </a:p>
        </p:txBody>
      </p:sp>
      <p:sp>
        <p:nvSpPr>
          <p:cNvPr id="8" name="Tijdelijke aanduiding voor voettekst 7">
            <a:extLst>
              <a:ext uri="{FF2B5EF4-FFF2-40B4-BE49-F238E27FC236}">
                <a16:creationId xmlns:a16="http://schemas.microsoft.com/office/drawing/2014/main" xmlns="" id="{6B5DDBDC-9108-4588-8643-9AC89B4C8FC3}"/>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xmlns="" id="{83BBA7F8-BE20-4C32-A268-5B8D6E43C724}"/>
              </a:ext>
            </a:extLst>
          </p:cNvPr>
          <p:cNvSpPr>
            <a:spLocks noGrp="1"/>
          </p:cNvSpPr>
          <p:nvPr>
            <p:ph type="sldNum" sz="quarter" idx="12"/>
          </p:nvPr>
        </p:nvSpPr>
        <p:spPr/>
        <p:txBody>
          <a:bodyPr/>
          <a:lstStyle/>
          <a:p>
            <a:fld id="{58ACEAB1-8CE8-4378-8313-799A22CE8C56}" type="slidenum">
              <a:rPr lang="nl-NL" smtClean="0"/>
              <a:t>‹#›</a:t>
            </a:fld>
            <a:endParaRPr lang="nl-NL"/>
          </a:p>
        </p:txBody>
      </p:sp>
    </p:spTree>
    <p:extLst>
      <p:ext uri="{BB962C8B-B14F-4D97-AF65-F5344CB8AC3E}">
        <p14:creationId xmlns:p14="http://schemas.microsoft.com/office/powerpoint/2010/main" val="3573196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210CD5E-CF38-4EF7-805B-7190FD9A164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xmlns="" id="{309725C6-64FD-4F9B-9691-D1AD858DBEC0}"/>
              </a:ext>
            </a:extLst>
          </p:cNvPr>
          <p:cNvSpPr>
            <a:spLocks noGrp="1"/>
          </p:cNvSpPr>
          <p:nvPr>
            <p:ph type="dt" sz="half" idx="10"/>
          </p:nvPr>
        </p:nvSpPr>
        <p:spPr/>
        <p:txBody>
          <a:bodyPr/>
          <a:lstStyle/>
          <a:p>
            <a:fld id="{CECA7701-8F2E-46E8-B2CD-2026C0234C52}" type="datetimeFigureOut">
              <a:rPr lang="nl-NL" smtClean="0"/>
              <a:t>25-1-2019</a:t>
            </a:fld>
            <a:endParaRPr lang="nl-NL"/>
          </a:p>
        </p:txBody>
      </p:sp>
      <p:sp>
        <p:nvSpPr>
          <p:cNvPr id="4" name="Tijdelijke aanduiding voor voettekst 3">
            <a:extLst>
              <a:ext uri="{FF2B5EF4-FFF2-40B4-BE49-F238E27FC236}">
                <a16:creationId xmlns:a16="http://schemas.microsoft.com/office/drawing/2014/main" xmlns="" id="{618468E6-1A14-4AE5-987E-DF1D1111AD3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xmlns="" id="{6078AA9E-6C56-4E97-BD9E-F8345BEE166F}"/>
              </a:ext>
            </a:extLst>
          </p:cNvPr>
          <p:cNvSpPr>
            <a:spLocks noGrp="1"/>
          </p:cNvSpPr>
          <p:nvPr>
            <p:ph type="sldNum" sz="quarter" idx="12"/>
          </p:nvPr>
        </p:nvSpPr>
        <p:spPr/>
        <p:txBody>
          <a:bodyPr/>
          <a:lstStyle/>
          <a:p>
            <a:fld id="{58ACEAB1-8CE8-4378-8313-799A22CE8C56}" type="slidenum">
              <a:rPr lang="nl-NL" smtClean="0"/>
              <a:t>‹#›</a:t>
            </a:fld>
            <a:endParaRPr lang="nl-NL"/>
          </a:p>
        </p:txBody>
      </p:sp>
    </p:spTree>
    <p:extLst>
      <p:ext uri="{BB962C8B-B14F-4D97-AF65-F5344CB8AC3E}">
        <p14:creationId xmlns:p14="http://schemas.microsoft.com/office/powerpoint/2010/main" val="4058200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xmlns="" id="{6BE3C9F5-BE3F-4255-900B-98ECF97C8F6D}"/>
              </a:ext>
            </a:extLst>
          </p:cNvPr>
          <p:cNvSpPr>
            <a:spLocks noGrp="1"/>
          </p:cNvSpPr>
          <p:nvPr>
            <p:ph type="dt" sz="half" idx="10"/>
          </p:nvPr>
        </p:nvSpPr>
        <p:spPr/>
        <p:txBody>
          <a:bodyPr/>
          <a:lstStyle/>
          <a:p>
            <a:fld id="{CECA7701-8F2E-46E8-B2CD-2026C0234C52}" type="datetimeFigureOut">
              <a:rPr lang="nl-NL" smtClean="0"/>
              <a:t>25-1-2019</a:t>
            </a:fld>
            <a:endParaRPr lang="nl-NL"/>
          </a:p>
        </p:txBody>
      </p:sp>
      <p:sp>
        <p:nvSpPr>
          <p:cNvPr id="3" name="Tijdelijke aanduiding voor voettekst 2">
            <a:extLst>
              <a:ext uri="{FF2B5EF4-FFF2-40B4-BE49-F238E27FC236}">
                <a16:creationId xmlns:a16="http://schemas.microsoft.com/office/drawing/2014/main" xmlns="" id="{EB14A564-DEC4-4C84-8071-E42B78CAEE6B}"/>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xmlns="" id="{E8C94B99-1B74-4B51-84E7-85FF0BBA4998}"/>
              </a:ext>
            </a:extLst>
          </p:cNvPr>
          <p:cNvSpPr>
            <a:spLocks noGrp="1"/>
          </p:cNvSpPr>
          <p:nvPr>
            <p:ph type="sldNum" sz="quarter" idx="12"/>
          </p:nvPr>
        </p:nvSpPr>
        <p:spPr/>
        <p:txBody>
          <a:bodyPr/>
          <a:lstStyle/>
          <a:p>
            <a:fld id="{58ACEAB1-8CE8-4378-8313-799A22CE8C56}" type="slidenum">
              <a:rPr lang="nl-NL" smtClean="0"/>
              <a:t>‹#›</a:t>
            </a:fld>
            <a:endParaRPr lang="nl-NL"/>
          </a:p>
        </p:txBody>
      </p:sp>
    </p:spTree>
    <p:extLst>
      <p:ext uri="{BB962C8B-B14F-4D97-AF65-F5344CB8AC3E}">
        <p14:creationId xmlns:p14="http://schemas.microsoft.com/office/powerpoint/2010/main" val="165575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B6F3ABB-6D47-4387-AF70-610BEAE1972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xmlns="" id="{0B480FB5-139B-48E1-B54E-BDD97983B8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xmlns="" id="{46A72D31-ADD8-414F-8E89-8DAE3E0959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xmlns="" id="{E27AE954-B918-48FC-8B2B-A7F0630EAA38}"/>
              </a:ext>
            </a:extLst>
          </p:cNvPr>
          <p:cNvSpPr>
            <a:spLocks noGrp="1"/>
          </p:cNvSpPr>
          <p:nvPr>
            <p:ph type="dt" sz="half" idx="10"/>
          </p:nvPr>
        </p:nvSpPr>
        <p:spPr/>
        <p:txBody>
          <a:bodyPr/>
          <a:lstStyle/>
          <a:p>
            <a:fld id="{CECA7701-8F2E-46E8-B2CD-2026C0234C52}" type="datetimeFigureOut">
              <a:rPr lang="nl-NL" smtClean="0"/>
              <a:t>25-1-2019</a:t>
            </a:fld>
            <a:endParaRPr lang="nl-NL"/>
          </a:p>
        </p:txBody>
      </p:sp>
      <p:sp>
        <p:nvSpPr>
          <p:cNvPr id="6" name="Tijdelijke aanduiding voor voettekst 5">
            <a:extLst>
              <a:ext uri="{FF2B5EF4-FFF2-40B4-BE49-F238E27FC236}">
                <a16:creationId xmlns:a16="http://schemas.microsoft.com/office/drawing/2014/main" xmlns="" id="{059B6881-0429-4D95-8012-EFB9AD3B6FF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xmlns="" id="{41885D8B-27D1-496B-8D79-2891877A2775}"/>
              </a:ext>
            </a:extLst>
          </p:cNvPr>
          <p:cNvSpPr>
            <a:spLocks noGrp="1"/>
          </p:cNvSpPr>
          <p:nvPr>
            <p:ph type="sldNum" sz="quarter" idx="12"/>
          </p:nvPr>
        </p:nvSpPr>
        <p:spPr/>
        <p:txBody>
          <a:bodyPr/>
          <a:lstStyle/>
          <a:p>
            <a:fld id="{58ACEAB1-8CE8-4378-8313-799A22CE8C56}" type="slidenum">
              <a:rPr lang="nl-NL" smtClean="0"/>
              <a:t>‹#›</a:t>
            </a:fld>
            <a:endParaRPr lang="nl-NL"/>
          </a:p>
        </p:txBody>
      </p:sp>
    </p:spTree>
    <p:extLst>
      <p:ext uri="{BB962C8B-B14F-4D97-AF65-F5344CB8AC3E}">
        <p14:creationId xmlns:p14="http://schemas.microsoft.com/office/powerpoint/2010/main" val="935578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63E4E68-9FC1-44F3-AF0B-57EAA8708E5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xmlns="" id="{9AD44BC7-1C3E-46FE-A919-5CD7107C2A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xmlns="" id="{F646CB06-8A1D-4861-8D0C-92EAB7D154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xmlns="" id="{CA44C98E-6B1A-4909-BF5C-A5CF1B2B5615}"/>
              </a:ext>
            </a:extLst>
          </p:cNvPr>
          <p:cNvSpPr>
            <a:spLocks noGrp="1"/>
          </p:cNvSpPr>
          <p:nvPr>
            <p:ph type="dt" sz="half" idx="10"/>
          </p:nvPr>
        </p:nvSpPr>
        <p:spPr/>
        <p:txBody>
          <a:bodyPr/>
          <a:lstStyle/>
          <a:p>
            <a:fld id="{CECA7701-8F2E-46E8-B2CD-2026C0234C52}" type="datetimeFigureOut">
              <a:rPr lang="nl-NL" smtClean="0"/>
              <a:t>25-1-2019</a:t>
            </a:fld>
            <a:endParaRPr lang="nl-NL"/>
          </a:p>
        </p:txBody>
      </p:sp>
      <p:sp>
        <p:nvSpPr>
          <p:cNvPr id="6" name="Tijdelijke aanduiding voor voettekst 5">
            <a:extLst>
              <a:ext uri="{FF2B5EF4-FFF2-40B4-BE49-F238E27FC236}">
                <a16:creationId xmlns:a16="http://schemas.microsoft.com/office/drawing/2014/main" xmlns="" id="{19FF960D-82ED-40A9-8B58-2446BDDA669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xmlns="" id="{0E912A63-F872-4AAB-97B5-ADB8A5A7C603}"/>
              </a:ext>
            </a:extLst>
          </p:cNvPr>
          <p:cNvSpPr>
            <a:spLocks noGrp="1"/>
          </p:cNvSpPr>
          <p:nvPr>
            <p:ph type="sldNum" sz="quarter" idx="12"/>
          </p:nvPr>
        </p:nvSpPr>
        <p:spPr/>
        <p:txBody>
          <a:bodyPr/>
          <a:lstStyle/>
          <a:p>
            <a:fld id="{58ACEAB1-8CE8-4378-8313-799A22CE8C56}" type="slidenum">
              <a:rPr lang="nl-NL" smtClean="0"/>
              <a:t>‹#›</a:t>
            </a:fld>
            <a:endParaRPr lang="nl-NL"/>
          </a:p>
        </p:txBody>
      </p:sp>
    </p:spTree>
    <p:extLst>
      <p:ext uri="{BB962C8B-B14F-4D97-AF65-F5344CB8AC3E}">
        <p14:creationId xmlns:p14="http://schemas.microsoft.com/office/powerpoint/2010/main" val="1382460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xmlns="" id="{4EA2D9D6-DA6E-41B5-91CA-D64930331E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xmlns="" id="{8CEBF26F-FA44-47CA-9C2F-7347C245DA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xmlns="" id="{B6226786-4257-4582-AEC3-3DF14D9DAF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CA7701-8F2E-46E8-B2CD-2026C0234C52}" type="datetimeFigureOut">
              <a:rPr lang="nl-NL" smtClean="0"/>
              <a:t>25-1-2019</a:t>
            </a:fld>
            <a:endParaRPr lang="nl-NL"/>
          </a:p>
        </p:txBody>
      </p:sp>
      <p:sp>
        <p:nvSpPr>
          <p:cNvPr id="5" name="Tijdelijke aanduiding voor voettekst 4">
            <a:extLst>
              <a:ext uri="{FF2B5EF4-FFF2-40B4-BE49-F238E27FC236}">
                <a16:creationId xmlns:a16="http://schemas.microsoft.com/office/drawing/2014/main" xmlns="" id="{FB3D57B5-0A22-476D-937C-0B2DC770E1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xmlns="" id="{2B631B6B-A2BD-4C25-8E01-E507DEEAD3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ACEAB1-8CE8-4378-8313-799A22CE8C56}" type="slidenum">
              <a:rPr lang="nl-NL" smtClean="0"/>
              <a:t>‹#›</a:t>
            </a:fld>
            <a:endParaRPr lang="nl-NL"/>
          </a:p>
        </p:txBody>
      </p:sp>
    </p:spTree>
    <p:extLst>
      <p:ext uri="{BB962C8B-B14F-4D97-AF65-F5344CB8AC3E}">
        <p14:creationId xmlns:p14="http://schemas.microsoft.com/office/powerpoint/2010/main" val="926344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youtube.com/watch?v=g7KCLtlRU08"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wmv"/><Relationship Id="rId1" Type="http://schemas.microsoft.com/office/2007/relationships/media" Target="../media/media8.wmv"/><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www.britannica.com/biography/Steve-Biko"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wmv"/><Relationship Id="rId1" Type="http://schemas.microsoft.com/office/2007/relationships/media" Target="../media/media9.wmv"/><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en.wikipedia.org/wiki/Frantz_Fanon"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wmv"/><Relationship Id="rId1" Type="http://schemas.microsoft.com/office/2007/relationships/media" Target="../media/media10.wmv"/><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hyperlink" Target="https://codepen.io/Gadliango/full/OXVvWb"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wmv"/><Relationship Id="rId1" Type="http://schemas.microsoft.com/office/2007/relationships/media" Target="../media/media11.wmv"/><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wmv"/><Relationship Id="rId1" Type="http://schemas.microsoft.com/office/2007/relationships/media" Target="../media/media12.wmv"/><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audio" Target="../media/media2.mp3"/><Relationship Id="rId7" Type="http://schemas.openxmlformats.org/officeDocument/2006/relationships/package" Target="../embeddings/Microsoft_Word_Document1.docx"/><Relationship Id="rId2" Type="http://schemas.microsoft.com/office/2007/relationships/media" Target="../media/media2.mp3"/><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oldcapitolbooks.com/2016/03/20/theory-philosophy-reading-group-xvi-achille-mbembe/" TargetMode="Externa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wmv"/><Relationship Id="rId1" Type="http://schemas.microsoft.com/office/2007/relationships/media" Target="../media/media13.wmv"/><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theparisreview.org/interviews/1720/chinua-achebe-the-art-of-fiction-no-139-chinua-achebe"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wmv"/><Relationship Id="rId1" Type="http://schemas.microsoft.com/office/2007/relationships/media" Target="../media/media14.wmv"/><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www.spinozalens.nl/en/laureates/1/Edward-Said"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3.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wmv"/><Relationship Id="rId1" Type="http://schemas.microsoft.com/office/2007/relationships/media" Target="../media/media5.wmv"/><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timeshighereducation.com/features/wole-soyinka"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wmv"/><Relationship Id="rId1" Type="http://schemas.microsoft.com/office/2007/relationships/media" Target="../media/media6.wmv"/><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wmv"/><Relationship Id="rId1" Type="http://schemas.microsoft.com/office/2007/relationships/media" Target="../media/media7.wmv"/><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final">
            <a:hlinkClick r:id="" action="ppaction://media"/>
            <a:extLst>
              <a:ext uri="{FF2B5EF4-FFF2-40B4-BE49-F238E27FC236}">
                <a16:creationId xmlns:a16="http://schemas.microsoft.com/office/drawing/2014/main" xmlns="" id="{9C1EBE20-86D6-464A-A388-A2E1105F21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
        <p:nvSpPr>
          <p:cNvPr id="4" name="Text Box 2">
            <a:extLst>
              <a:ext uri="{FF2B5EF4-FFF2-40B4-BE49-F238E27FC236}">
                <a16:creationId xmlns:a16="http://schemas.microsoft.com/office/drawing/2014/main" xmlns="" id="{8BE2C0F1-FE79-40E4-BDCB-7D77B9BC9F3D}"/>
              </a:ext>
            </a:extLst>
          </p:cNvPr>
          <p:cNvSpPr txBox="1">
            <a:spLocks noChangeArrowheads="1"/>
          </p:cNvSpPr>
          <p:nvPr/>
        </p:nvSpPr>
        <p:spPr bwMode="auto">
          <a:xfrm>
            <a:off x="0" y="-12526"/>
            <a:ext cx="12192000" cy="7109639"/>
          </a:xfrm>
          <a:prstGeom prst="rect">
            <a:avLst/>
          </a:prstGeom>
          <a:gradFill rotWithShape="0">
            <a:gsLst>
              <a:gs pos="0">
                <a:srgbClr val="B99170"/>
              </a:gs>
              <a:gs pos="50000">
                <a:srgbClr val="71A69E"/>
              </a:gs>
              <a:gs pos="100000">
                <a:srgbClr val="B9917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eaLnBrk="1" fontAlgn="base" hangingPunct="1">
              <a:spcBef>
                <a:spcPct val="50000"/>
              </a:spcBef>
              <a:spcAft>
                <a:spcPct val="0"/>
              </a:spcAft>
            </a:pPr>
            <a:endParaRPr lang="en-GB" altLang="nl-NL" dirty="0">
              <a:solidFill>
                <a:srgbClr val="000000"/>
              </a:solidFill>
            </a:endParaRPr>
          </a:p>
        </p:txBody>
      </p:sp>
      <p:sp>
        <p:nvSpPr>
          <p:cNvPr id="5" name="Text Box 3">
            <a:extLst>
              <a:ext uri="{FF2B5EF4-FFF2-40B4-BE49-F238E27FC236}">
                <a16:creationId xmlns:a16="http://schemas.microsoft.com/office/drawing/2014/main" xmlns="" id="{040419AC-7E8D-4F85-9E04-4E24B9908F51}"/>
              </a:ext>
            </a:extLst>
          </p:cNvPr>
          <p:cNvSpPr txBox="1">
            <a:spLocks noChangeArrowheads="1"/>
          </p:cNvSpPr>
          <p:nvPr/>
        </p:nvSpPr>
        <p:spPr bwMode="auto">
          <a:xfrm>
            <a:off x="2594080" y="1494913"/>
            <a:ext cx="7200000" cy="4320000"/>
          </a:xfrm>
          <a:prstGeom prst="rect">
            <a:avLst/>
          </a:prstGeom>
          <a:solidFill>
            <a:srgbClr val="378C80"/>
          </a:solidFill>
          <a:ln w="9525">
            <a:noFill/>
            <a:miter lim="800000"/>
            <a:headEnd/>
            <a:tailEnd/>
          </a:ln>
          <a:effectLst/>
        </p:spPr>
        <p:txBody>
          <a:bodyPr wrap="none">
            <a:spAutoFit/>
          </a:bodyPr>
          <a:lstStyle/>
          <a:p>
            <a:pPr algn="ctr" fontAlgn="base">
              <a:spcBef>
                <a:spcPct val="0"/>
              </a:spcBef>
              <a:spcAft>
                <a:spcPct val="0"/>
              </a:spcAft>
              <a:defRPr/>
            </a:pPr>
            <a:endParaRPr lang="en-GB" sz="800" b="1" dirty="0">
              <a:solidFill>
                <a:srgbClr val="FFFFFF"/>
              </a:solidFill>
              <a:effectLst>
                <a:outerShdw blurRad="38100" dist="38100" dir="2700000" algn="tl">
                  <a:srgbClr val="000000"/>
                </a:outerShdw>
              </a:effectLst>
              <a:latin typeface="Tahoma" pitchFamily="34" charset="0"/>
            </a:endParaRPr>
          </a:p>
          <a:p>
            <a:pPr algn="ctr" fontAlgn="base">
              <a:spcBef>
                <a:spcPts val="1800"/>
              </a:spcBef>
              <a:spcAft>
                <a:spcPct val="0"/>
              </a:spcAft>
              <a:defRPr/>
            </a:pPr>
            <a:r>
              <a:rPr lang="en-GB" sz="3600" b="1" dirty="0">
                <a:solidFill>
                  <a:srgbClr val="C8C8B8"/>
                </a:solidFill>
                <a:effectLst>
                  <a:outerShdw blurRad="38100" dist="38100" dir="2700000" algn="tl">
                    <a:srgbClr val="000000"/>
                  </a:outerShdw>
                </a:effectLst>
                <a:latin typeface="Tahoma" pitchFamily="34" charset="0"/>
              </a:rPr>
              <a:t>The Decolonisation Discourse</a:t>
            </a:r>
            <a:endParaRPr lang="nl-NL" sz="3600" b="1" dirty="0">
              <a:solidFill>
                <a:srgbClr val="C8C8B8"/>
              </a:solidFill>
              <a:effectLst>
                <a:outerShdw blurRad="38100" dist="38100" dir="2700000" algn="tl">
                  <a:srgbClr val="000000"/>
                </a:outerShdw>
              </a:effectLst>
              <a:latin typeface="Tahoma" pitchFamily="34" charset="0"/>
            </a:endParaRPr>
          </a:p>
          <a:p>
            <a:pPr algn="ctr" fontAlgn="base">
              <a:spcBef>
                <a:spcPct val="0"/>
              </a:spcBef>
              <a:spcAft>
                <a:spcPct val="0"/>
              </a:spcAft>
              <a:defRPr/>
            </a:pPr>
            <a:endParaRPr lang="en-GB" sz="2800" b="1" dirty="0">
              <a:solidFill>
                <a:srgbClr val="FFFFFF"/>
              </a:solidFill>
              <a:effectLst>
                <a:outerShdw blurRad="38100" dist="38100" dir="2700000" algn="tl">
                  <a:srgbClr val="000000"/>
                </a:outerShdw>
              </a:effectLst>
              <a:latin typeface="Tahoma" pitchFamily="34" charset="0"/>
            </a:endParaRPr>
          </a:p>
          <a:p>
            <a:pPr algn="ctr" fontAlgn="base">
              <a:lnSpc>
                <a:spcPct val="107000"/>
              </a:lnSpc>
              <a:spcBef>
                <a:spcPct val="0"/>
              </a:spcBef>
              <a:spcAft>
                <a:spcPct val="0"/>
              </a:spcAft>
              <a:defRPr/>
            </a:pPr>
            <a:r>
              <a:rPr lang="en-GB" sz="2400" b="1" dirty="0">
                <a:solidFill>
                  <a:srgbClr val="FFFFFF"/>
                </a:solidFill>
                <a:effectLst>
                  <a:outerShdw blurRad="38100" dist="38100" dir="2700000" algn="tl">
                    <a:srgbClr val="000000"/>
                  </a:outerShdw>
                </a:effectLst>
                <a:latin typeface="Tahoma" pitchFamily="34" charset="0"/>
              </a:rPr>
              <a:t>Lionel Ndamba &amp; Madi Ditmars van Niekerk</a:t>
            </a:r>
          </a:p>
          <a:p>
            <a:pPr algn="ctr" fontAlgn="base">
              <a:lnSpc>
                <a:spcPct val="107000"/>
              </a:lnSpc>
              <a:spcBef>
                <a:spcPct val="0"/>
              </a:spcBef>
              <a:spcAft>
                <a:spcPct val="0"/>
              </a:spcAft>
              <a:defRPr/>
            </a:pPr>
            <a:endParaRPr lang="nl-NL" sz="2800" b="1" dirty="0">
              <a:solidFill>
                <a:srgbClr val="FFFFFF"/>
              </a:solidFill>
              <a:effectLst>
                <a:outerShdw blurRad="38100" dist="38100" dir="2700000" algn="tl">
                  <a:srgbClr val="000000"/>
                </a:outerShdw>
              </a:effectLst>
              <a:latin typeface="Tahoma" pitchFamily="34" charset="0"/>
            </a:endParaRPr>
          </a:p>
          <a:p>
            <a:pPr algn="ctr" fontAlgn="base">
              <a:lnSpc>
                <a:spcPct val="107000"/>
              </a:lnSpc>
              <a:spcBef>
                <a:spcPct val="0"/>
              </a:spcBef>
              <a:spcAft>
                <a:spcPct val="0"/>
              </a:spcAft>
              <a:defRPr/>
            </a:pPr>
            <a:endParaRPr lang="nl-NL" sz="2800" b="1" dirty="0">
              <a:solidFill>
                <a:srgbClr val="FFFFFF"/>
              </a:solidFill>
              <a:effectLst>
                <a:outerShdw blurRad="38100" dist="38100" dir="2700000" algn="tl">
                  <a:srgbClr val="000000"/>
                </a:outerShdw>
              </a:effectLst>
              <a:latin typeface="Tahoma" pitchFamily="34" charset="0"/>
            </a:endParaRPr>
          </a:p>
          <a:p>
            <a:pPr algn="ctr" fontAlgn="base">
              <a:lnSpc>
                <a:spcPct val="107000"/>
              </a:lnSpc>
              <a:spcBef>
                <a:spcPct val="0"/>
              </a:spcBef>
              <a:spcAft>
                <a:spcPct val="0"/>
              </a:spcAft>
              <a:defRPr/>
            </a:pPr>
            <a:endParaRPr lang="nl-NL" sz="2800" b="1" dirty="0">
              <a:solidFill>
                <a:srgbClr val="FFFFFF"/>
              </a:solidFill>
              <a:effectLst>
                <a:outerShdw blurRad="38100" dist="38100" dir="2700000" algn="tl">
                  <a:srgbClr val="000000"/>
                </a:outerShdw>
              </a:effectLst>
              <a:latin typeface="Tahoma" pitchFamily="34" charset="0"/>
            </a:endParaRPr>
          </a:p>
          <a:p>
            <a:pPr algn="ctr" fontAlgn="base">
              <a:spcBef>
                <a:spcPct val="0"/>
              </a:spcBef>
              <a:spcAft>
                <a:spcPct val="0"/>
              </a:spcAft>
              <a:defRPr/>
            </a:pPr>
            <a:r>
              <a:rPr lang="en-US" b="1" dirty="0">
                <a:solidFill>
                  <a:srgbClr val="FFFFFF"/>
                </a:solidFill>
                <a:effectLst>
                  <a:outerShdw blurRad="38100" dist="38100" dir="2700000" algn="tl">
                    <a:srgbClr val="000000"/>
                  </a:outerShdw>
                </a:effectLst>
                <a:latin typeface="Tahoma" pitchFamily="34" charset="0"/>
              </a:rPr>
              <a:t>Language and Communication in Africa </a:t>
            </a:r>
            <a:endParaRPr lang="en-GB" b="1" dirty="0">
              <a:solidFill>
                <a:srgbClr val="FFFFFF"/>
              </a:solidFill>
              <a:effectLst>
                <a:outerShdw blurRad="38100" dist="38100" dir="2700000" algn="tl">
                  <a:srgbClr val="000000"/>
                </a:outerShdw>
              </a:effectLst>
              <a:latin typeface="Tahoma" pitchFamily="34" charset="0"/>
            </a:endParaRPr>
          </a:p>
          <a:p>
            <a:pPr algn="ctr" fontAlgn="base">
              <a:spcBef>
                <a:spcPts val="1200"/>
              </a:spcBef>
              <a:defRPr/>
            </a:pPr>
            <a:r>
              <a:rPr lang="en-GB" b="1" dirty="0">
                <a:solidFill>
                  <a:srgbClr val="FFFFFF"/>
                </a:solidFill>
                <a:effectLst>
                  <a:outerShdw blurRad="38100" dist="38100" dir="2700000" algn="tl">
                    <a:srgbClr val="000000"/>
                  </a:outerShdw>
                </a:effectLst>
                <a:latin typeface="Tahoma" pitchFamily="34" charset="0"/>
              </a:rPr>
              <a:t>2018</a:t>
            </a:r>
          </a:p>
          <a:p>
            <a:pPr algn="ctr" fontAlgn="base">
              <a:spcBef>
                <a:spcPct val="0"/>
              </a:spcBef>
              <a:spcAft>
                <a:spcPct val="0"/>
              </a:spcAft>
              <a:defRPr/>
            </a:pPr>
            <a:endParaRPr lang="en-GB" sz="2800" b="1" dirty="0">
              <a:solidFill>
                <a:srgbClr val="FFFFFF"/>
              </a:solidFill>
              <a:effectLst>
                <a:outerShdw blurRad="38100" dist="38100" dir="2700000" algn="tl">
                  <a:srgbClr val="000000"/>
                </a:outerShdw>
              </a:effectLst>
              <a:latin typeface="Tahoma" pitchFamily="34" charset="0"/>
            </a:endParaRPr>
          </a:p>
        </p:txBody>
      </p:sp>
      <p:pic>
        <p:nvPicPr>
          <p:cNvPr id="3" name="1final">
            <a:hlinkClick r:id="" action="ppaction://media"/>
            <a:extLst>
              <a:ext uri="{FF2B5EF4-FFF2-40B4-BE49-F238E27FC236}">
                <a16:creationId xmlns:a16="http://schemas.microsoft.com/office/drawing/2014/main" xmlns="" id="{66A32A66-28F6-4F3C-B633-C348998AB8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44052" y="5796175"/>
            <a:ext cx="609600" cy="609600"/>
          </a:xfrm>
          <a:prstGeom prst="rect">
            <a:avLst/>
          </a:prstGeom>
        </p:spPr>
      </p:pic>
    </p:spTree>
    <p:extLst>
      <p:ext uri="{BB962C8B-B14F-4D97-AF65-F5344CB8AC3E}">
        <p14:creationId xmlns:p14="http://schemas.microsoft.com/office/powerpoint/2010/main" val="409090795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1" presetClass="mediacall" presetSubtype="0" fill="hold" nodeType="afterEffect">
                                  <p:stCondLst>
                                    <p:cond delay="1000"/>
                                  </p:stCondLst>
                                  <p:childTnLst>
                                    <p:cmd type="call" cmd="playFrom(0.0)">
                                      <p:cBhvr>
                                        <p:cTn id="9" dur="279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p:cMediaNode vol="46970" showWhenStopped="0">
                <p:cTn id="11" fill="hold" display="0">
                  <p:stCondLst>
                    <p:cond delay="indefinite"/>
                  </p:stCondLst>
                  <p:endCondLst>
                    <p:cond evt="onStopAudio" delay="0">
                      <p:tgtEl>
                        <p:sldTgt/>
                      </p:tgtEl>
                    </p:cond>
                  </p:endCondLst>
                </p:cTn>
                <p:tgtEl>
                  <p:spTgt spid="3"/>
                </p:tgtEl>
              </p:cMediaNode>
            </p:audio>
          </p:childTnLst>
        </p:cTn>
      </p:par>
    </p:tnLst>
    <p:bldLst>
      <p:bldP spid="5"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xmlns="" id="{8BE2C0F1-FE79-40E4-BDCB-7D77B9BC9F3D}"/>
              </a:ext>
            </a:extLst>
          </p:cNvPr>
          <p:cNvSpPr txBox="1">
            <a:spLocks noChangeArrowheads="1"/>
          </p:cNvSpPr>
          <p:nvPr/>
        </p:nvSpPr>
        <p:spPr bwMode="auto">
          <a:xfrm>
            <a:off x="0" y="-12526"/>
            <a:ext cx="12192000" cy="7386638"/>
          </a:xfrm>
          <a:prstGeom prst="rect">
            <a:avLst/>
          </a:prstGeom>
          <a:gradFill rotWithShape="0">
            <a:gsLst>
              <a:gs pos="0">
                <a:srgbClr val="B99170"/>
              </a:gs>
              <a:gs pos="50000">
                <a:srgbClr val="71A69E"/>
              </a:gs>
              <a:gs pos="100000">
                <a:srgbClr val="B9917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algn="ct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algn="ctr" eaLnBrk="1" fontAlgn="base" hangingPunct="1">
              <a:spcBef>
                <a:spcPct val="50000"/>
              </a:spcBef>
              <a:spcAft>
                <a:spcPct val="0"/>
              </a:spcAft>
            </a:pPr>
            <a:endParaRPr lang="en-GB" altLang="nl-NL" sz="4400" b="1" dirty="0">
              <a:solidFill>
                <a:srgbClr val="FFFFFF"/>
              </a:solidFill>
              <a:latin typeface="Tahoma" panose="020B0604030504040204" pitchFamily="34" charset="0"/>
            </a:endParaRPr>
          </a:p>
          <a:p>
            <a:pPr algn="ctr" eaLnBrk="1" fontAlgn="base" hangingPunct="1">
              <a:spcBef>
                <a:spcPct val="50000"/>
              </a:spcBef>
              <a:spcAft>
                <a:spcPct val="0"/>
              </a:spcAft>
            </a:pPr>
            <a:endParaRPr lang="en-GB" altLang="nl-NL" sz="4400" b="1" dirty="0">
              <a:solidFill>
                <a:srgbClr val="FFFFFF"/>
              </a:solidFill>
              <a:latin typeface="Tahoma" panose="020B0604030504040204" pitchFamily="34" charset="0"/>
            </a:endParaRPr>
          </a:p>
          <a:p>
            <a:pPr algn="ctr" eaLnBrk="1" fontAlgn="base" hangingPunct="1">
              <a:spcBef>
                <a:spcPct val="50000"/>
              </a:spcBef>
              <a:spcAft>
                <a:spcPct val="0"/>
              </a:spcAft>
            </a:pPr>
            <a:r>
              <a:rPr lang="en-GB" altLang="nl-NL" sz="4400" b="1" dirty="0">
                <a:solidFill>
                  <a:srgbClr val="FFFFFF"/>
                </a:solidFill>
                <a:latin typeface="Tahoma" panose="020B0604030504040204" pitchFamily="34" charset="0"/>
              </a:rPr>
              <a:t> </a:t>
            </a:r>
          </a:p>
          <a:p>
            <a:pPr algn="ctr" eaLnBrk="1" fontAlgn="base" hangingPunct="1">
              <a:spcBef>
                <a:spcPct val="50000"/>
              </a:spcBef>
              <a:spcAft>
                <a:spcPct val="0"/>
              </a:spcAft>
            </a:pPr>
            <a:endParaRPr lang="en-GB" altLang="nl-NL" dirty="0">
              <a:solidFill>
                <a:srgbClr val="000000"/>
              </a:solidFill>
            </a:endParaRPr>
          </a:p>
          <a:p>
            <a:pPr algn="ct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a:p>
            <a:pPr algn="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p:txBody>
      </p:sp>
      <p:sp>
        <p:nvSpPr>
          <p:cNvPr id="6" name="Text Box 65">
            <a:extLst>
              <a:ext uri="{FF2B5EF4-FFF2-40B4-BE49-F238E27FC236}">
                <a16:creationId xmlns:a16="http://schemas.microsoft.com/office/drawing/2014/main" xmlns="" id="{BCF1A8E9-0F15-483B-9299-484366751209}"/>
              </a:ext>
            </a:extLst>
          </p:cNvPr>
          <p:cNvSpPr txBox="1">
            <a:spLocks noChangeArrowheads="1"/>
          </p:cNvSpPr>
          <p:nvPr/>
        </p:nvSpPr>
        <p:spPr bwMode="auto">
          <a:xfrm>
            <a:off x="358775" y="371746"/>
            <a:ext cx="11515899" cy="647700"/>
          </a:xfrm>
          <a:prstGeom prst="rect">
            <a:avLst/>
          </a:prstGeom>
          <a:solidFill>
            <a:srgbClr val="378C80"/>
          </a:solidFill>
          <a:ln w="9525">
            <a:noFill/>
            <a:miter lim="800000"/>
            <a:headEnd/>
            <a:tailEnd/>
          </a:ln>
          <a:effectLst/>
        </p:spPr>
        <p:txBody>
          <a:bodyPr wrap="none"/>
          <a:lstStyle/>
          <a:p>
            <a:pPr algn="ctr">
              <a:defRPr/>
            </a:pPr>
            <a:r>
              <a:rPr lang="en-GB" sz="3200" b="1" dirty="0">
                <a:solidFill>
                  <a:srgbClr val="DCC8B8"/>
                </a:solidFill>
                <a:effectLst>
                  <a:outerShdw blurRad="38100" dist="38100" dir="2700000" algn="tl">
                    <a:srgbClr val="000000"/>
                  </a:outerShdw>
                </a:effectLst>
                <a:latin typeface="Tahoma" pitchFamily="34" charset="0"/>
              </a:rPr>
              <a:t>Power Relations?</a:t>
            </a:r>
          </a:p>
          <a:p>
            <a:pPr algn="ctr">
              <a:defRPr/>
            </a:pPr>
            <a:r>
              <a:rPr lang="en-GB" sz="3200" b="1" dirty="0">
                <a:solidFill>
                  <a:srgbClr val="DCC8B8"/>
                </a:solidFill>
                <a:effectLst>
                  <a:outerShdw blurRad="38100" dist="38100" dir="2700000" algn="tl">
                    <a:srgbClr val="000000"/>
                  </a:outerShdw>
                </a:effectLst>
                <a:latin typeface="Tahoma" pitchFamily="34" charset="0"/>
              </a:rPr>
              <a:t> </a:t>
            </a:r>
          </a:p>
        </p:txBody>
      </p:sp>
      <p:grpSp>
        <p:nvGrpSpPr>
          <p:cNvPr id="13" name="Groep 12">
            <a:extLst>
              <a:ext uri="{FF2B5EF4-FFF2-40B4-BE49-F238E27FC236}">
                <a16:creationId xmlns:a16="http://schemas.microsoft.com/office/drawing/2014/main" xmlns="" id="{04178627-970D-4D3B-968A-33E9949591E6}"/>
              </a:ext>
            </a:extLst>
          </p:cNvPr>
          <p:cNvGrpSpPr/>
          <p:nvPr/>
        </p:nvGrpSpPr>
        <p:grpSpPr>
          <a:xfrm>
            <a:off x="633096" y="1918123"/>
            <a:ext cx="10815320" cy="4489175"/>
            <a:chOff x="633096" y="1918123"/>
            <a:chExt cx="10815320" cy="4489175"/>
          </a:xfrm>
        </p:grpSpPr>
        <p:sp>
          <p:nvSpPr>
            <p:cNvPr id="5" name="Text Box 19">
              <a:extLst>
                <a:ext uri="{FF2B5EF4-FFF2-40B4-BE49-F238E27FC236}">
                  <a16:creationId xmlns:a16="http://schemas.microsoft.com/office/drawing/2014/main" xmlns="" id="{53201137-4BDE-4A5E-AB29-2F743ABBCDB7}"/>
                </a:ext>
              </a:extLst>
            </p:cNvPr>
            <p:cNvSpPr txBox="1">
              <a:spLocks noChangeArrowheads="1"/>
            </p:cNvSpPr>
            <p:nvPr/>
          </p:nvSpPr>
          <p:spPr bwMode="auto">
            <a:xfrm>
              <a:off x="633096" y="1918123"/>
              <a:ext cx="5230886" cy="4315991"/>
            </a:xfrm>
            <a:prstGeom prst="rect">
              <a:avLst/>
            </a:prstGeom>
            <a:noFill/>
            <a:ln w="9525">
              <a:noFill/>
              <a:miter lim="800000"/>
              <a:headEnd/>
              <a:tailEnd/>
            </a:ln>
            <a:effectLst/>
          </p:spPr>
          <p:txBody>
            <a:bodyPr wrap="square" lIns="90000" tIns="46800" rIns="90000" bIns="46800">
              <a:spAutoFit/>
            </a:bodyPr>
            <a:lstStyle/>
            <a:p>
              <a:pPr>
                <a:lnSpc>
                  <a:spcPct val="107000"/>
                </a:lnSpc>
                <a:spcAft>
                  <a:spcPts val="0"/>
                </a:spcAft>
              </a:pPr>
              <a:r>
                <a:rPr lang="en-GB" sz="2400" i="1" dirty="0">
                  <a:solidFill>
                    <a:schemeClr val="bg1"/>
                  </a:solidFill>
                  <a:effectLst>
                    <a:outerShdw blurRad="38100" dist="38100" dir="2700000" algn="tl">
                      <a:srgbClr val="C0C0C0"/>
                    </a:outerShdw>
                  </a:effectLst>
                  <a:latin typeface="Tahoma" pitchFamily="34" charset="0"/>
                </a:rPr>
                <a:t>“I</a:t>
              </a:r>
              <a:r>
                <a:rPr lang="en-US" sz="2400" i="1" dirty="0">
                  <a:solidFill>
                    <a:schemeClr val="bg1"/>
                  </a:solidFill>
                  <a:effectLst>
                    <a:outerShdw blurRad="38100" dist="38100" dir="2700000" algn="tl">
                      <a:srgbClr val="C0C0C0"/>
                    </a:outerShdw>
                  </a:effectLst>
                  <a:latin typeface="Tahoma" pitchFamily="34" charset="0"/>
                </a:rPr>
                <a:t> would like to wear a helmet</a:t>
              </a:r>
            </a:p>
            <a:p>
              <a:pPr>
                <a:lnSpc>
                  <a:spcPct val="107000"/>
                </a:lnSpc>
                <a:spcAft>
                  <a:spcPts val="0"/>
                </a:spcAft>
              </a:pPr>
              <a:r>
                <a:rPr lang="en-US" sz="2400" i="1" dirty="0">
                  <a:solidFill>
                    <a:schemeClr val="bg1"/>
                  </a:solidFill>
                  <a:effectLst>
                    <a:outerShdw blurRad="38100" dist="38100" dir="2700000" algn="tl">
                      <a:srgbClr val="C0C0C0"/>
                    </a:outerShdw>
                  </a:effectLst>
                  <a:latin typeface="Tahoma" pitchFamily="34" charset="0"/>
                </a:rPr>
                <a:t>One steering the dialogues between those in power and the population</a:t>
              </a:r>
            </a:p>
            <a:p>
              <a:pPr>
                <a:lnSpc>
                  <a:spcPct val="107000"/>
                </a:lnSpc>
                <a:spcAft>
                  <a:spcPts val="0"/>
                </a:spcAft>
              </a:pPr>
              <a:r>
                <a:rPr lang="en-US" sz="2400" i="1" dirty="0">
                  <a:solidFill>
                    <a:schemeClr val="bg1"/>
                  </a:solidFill>
                  <a:effectLst>
                    <a:outerShdw blurRad="38100" dist="38100" dir="2700000" algn="tl">
                      <a:srgbClr val="C0C0C0"/>
                    </a:outerShdw>
                  </a:effectLst>
                  <a:latin typeface="Tahoma" pitchFamily="34" charset="0"/>
                </a:rPr>
                <a:t>That confronts our problems and their solutions</a:t>
              </a:r>
            </a:p>
            <a:p>
              <a:pPr>
                <a:lnSpc>
                  <a:spcPct val="107000"/>
                </a:lnSpc>
                <a:spcAft>
                  <a:spcPts val="0"/>
                </a:spcAft>
              </a:pPr>
              <a:r>
                <a:rPr lang="en-US" sz="2400" i="1" dirty="0">
                  <a:solidFill>
                    <a:schemeClr val="bg1"/>
                  </a:solidFill>
                  <a:effectLst>
                    <a:outerShdw blurRad="38100" dist="38100" dir="2700000" algn="tl">
                      <a:srgbClr val="C0C0C0"/>
                    </a:outerShdw>
                  </a:effectLst>
                  <a:latin typeface="Tahoma" pitchFamily="34" charset="0"/>
                </a:rPr>
                <a:t>That responds to the cry of the youth</a:t>
              </a:r>
            </a:p>
            <a:p>
              <a:pPr>
                <a:lnSpc>
                  <a:spcPct val="107000"/>
                </a:lnSpc>
                <a:spcAft>
                  <a:spcPts val="0"/>
                </a:spcAft>
              </a:pPr>
              <a:r>
                <a:rPr lang="en-US" sz="2400" i="1" dirty="0">
                  <a:solidFill>
                    <a:schemeClr val="bg1"/>
                  </a:solidFill>
                  <a:effectLst>
                    <a:outerShdw blurRad="38100" dist="38100" dir="2700000" algn="tl">
                      <a:srgbClr val="C0C0C0"/>
                    </a:outerShdw>
                  </a:effectLst>
                  <a:latin typeface="Tahoma" pitchFamily="34" charset="0"/>
                </a:rPr>
                <a:t>With real promises</a:t>
              </a:r>
            </a:p>
            <a:p>
              <a:pPr>
                <a:lnSpc>
                  <a:spcPct val="107000"/>
                </a:lnSpc>
                <a:spcAft>
                  <a:spcPts val="0"/>
                </a:spcAft>
              </a:pPr>
              <a:r>
                <a:rPr lang="en-US" sz="2400" i="1" dirty="0">
                  <a:solidFill>
                    <a:schemeClr val="bg1"/>
                  </a:solidFill>
                  <a:effectLst>
                    <a:outerShdw blurRad="38100" dist="38100" dir="2700000" algn="tl">
                      <a:srgbClr val="C0C0C0"/>
                    </a:outerShdw>
                  </a:effectLst>
                  <a:latin typeface="Tahoma" pitchFamily="34" charset="0"/>
                </a:rPr>
                <a:t>And not with shooting of teargas</a:t>
              </a:r>
            </a:p>
            <a:p>
              <a:pPr>
                <a:lnSpc>
                  <a:spcPct val="107000"/>
                </a:lnSpc>
                <a:spcAft>
                  <a:spcPts val="0"/>
                </a:spcAft>
              </a:pPr>
              <a:r>
                <a:rPr lang="en-US" sz="2400" i="1" dirty="0">
                  <a:solidFill>
                    <a:schemeClr val="bg1"/>
                  </a:solidFill>
                  <a:effectLst>
                    <a:outerShdw blurRad="38100" dist="38100" dir="2700000" algn="tl">
                      <a:srgbClr val="C0C0C0"/>
                    </a:outerShdw>
                  </a:effectLst>
                  <a:latin typeface="Tahoma" pitchFamily="34" charset="0"/>
                </a:rPr>
                <a:t>The killing, the detentions with no shame”</a:t>
              </a:r>
              <a:r>
                <a:rPr lang="en-GB" sz="2400" i="1" dirty="0">
                  <a:solidFill>
                    <a:schemeClr val="bg1"/>
                  </a:solidFill>
                  <a:effectLst>
                    <a:outerShdw blurRad="38100" dist="38100" dir="2700000" algn="tl">
                      <a:srgbClr val="C0C0C0"/>
                    </a:outerShdw>
                  </a:effectLst>
                  <a:latin typeface="Tahoma" pitchFamily="34" charset="0"/>
                </a:rPr>
                <a:t> </a:t>
              </a:r>
            </a:p>
            <a:p>
              <a:pPr lvl="0" algn="r">
                <a:lnSpc>
                  <a:spcPct val="107000"/>
                </a:lnSpc>
              </a:pPr>
              <a:r>
                <a:rPr lang="en-US" sz="1400" i="1" dirty="0">
                  <a:solidFill>
                    <a:prstClr val="white"/>
                  </a:solidFill>
                  <a:effectLst>
                    <a:outerShdw blurRad="38100" dist="38100" dir="2700000" algn="tl">
                      <a:srgbClr val="C0C0C0"/>
                    </a:outerShdw>
                  </a:effectLst>
                  <a:latin typeface="Tahoma" pitchFamily="34" charset="0"/>
                </a:rPr>
                <a:t>‘J’e voudrais porter un casque</a:t>
              </a:r>
              <a:r>
                <a:rPr lang="en-US" i="1" dirty="0">
                  <a:solidFill>
                    <a:prstClr val="white"/>
                  </a:solidFill>
                  <a:effectLst>
                    <a:outerShdw blurRad="38100" dist="38100" dir="2700000" algn="tl">
                      <a:srgbClr val="C0C0C0"/>
                    </a:outerShdw>
                  </a:effectLst>
                  <a:latin typeface="Tahoma" pitchFamily="34" charset="0"/>
                </a:rPr>
                <a:t>’</a:t>
              </a:r>
            </a:p>
          </p:txBody>
        </p:sp>
        <p:sp>
          <p:nvSpPr>
            <p:cNvPr id="8" name="Text Box 28">
              <a:extLst>
                <a:ext uri="{FF2B5EF4-FFF2-40B4-BE49-F238E27FC236}">
                  <a16:creationId xmlns:a16="http://schemas.microsoft.com/office/drawing/2014/main" xmlns="" id="{96BBDA57-CB2F-4F8C-9410-B25A79765C20}"/>
                </a:ext>
              </a:extLst>
            </p:cNvPr>
            <p:cNvSpPr txBox="1">
              <a:spLocks noChangeArrowheads="1"/>
            </p:cNvSpPr>
            <p:nvPr/>
          </p:nvSpPr>
          <p:spPr bwMode="auto">
            <a:xfrm>
              <a:off x="7352666" y="5706595"/>
              <a:ext cx="4095750" cy="700703"/>
            </a:xfrm>
            <a:prstGeom prst="rect">
              <a:avLst/>
            </a:prstGeom>
            <a:noFill/>
            <a:ln w="9525">
              <a:noFill/>
              <a:miter lim="800000"/>
              <a:headEnd/>
              <a:tailEnd/>
            </a:ln>
            <a:effectLst/>
          </p:spPr>
          <p:txBody>
            <a:bodyPr/>
            <a:lstStyle/>
            <a:p>
              <a:pPr algn="ctr">
                <a:defRPr/>
              </a:pPr>
              <a:r>
                <a:rPr lang="en-US" sz="4000" b="1" dirty="0">
                  <a:solidFill>
                    <a:srgbClr val="800000"/>
                  </a:solidFill>
                  <a:effectLst>
                    <a:outerShdw blurRad="38100" dist="38100" dir="2700000" algn="tl">
                      <a:srgbClr val="C0C0C0"/>
                    </a:outerShdw>
                  </a:effectLst>
                  <a:latin typeface="Tahoma" pitchFamily="34" charset="0"/>
                </a:rPr>
                <a:t>Croquemort</a:t>
              </a:r>
            </a:p>
          </p:txBody>
        </p:sp>
        <p:pic>
          <p:nvPicPr>
            <p:cNvPr id="9" name="Afbeelding 8">
              <a:extLst>
                <a:ext uri="{FF2B5EF4-FFF2-40B4-BE49-F238E27FC236}">
                  <a16:creationId xmlns:a16="http://schemas.microsoft.com/office/drawing/2014/main" xmlns="" id="{3B0922C8-B7A9-4FB8-AC8D-9FD908317924}"/>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b="6537"/>
            <a:stretch/>
          </p:blipFill>
          <p:spPr>
            <a:xfrm>
              <a:off x="7352666" y="1918123"/>
              <a:ext cx="4095750" cy="3525339"/>
            </a:xfrm>
            <a:prstGeom prst="rect">
              <a:avLst/>
            </a:prstGeom>
          </p:spPr>
        </p:pic>
        <p:sp>
          <p:nvSpPr>
            <p:cNvPr id="12" name="Text Box 28">
              <a:extLst>
                <a:ext uri="{FF2B5EF4-FFF2-40B4-BE49-F238E27FC236}">
                  <a16:creationId xmlns:a16="http://schemas.microsoft.com/office/drawing/2014/main" xmlns="" id="{DA2FDB0A-E925-4ADA-979F-229514540780}"/>
                </a:ext>
              </a:extLst>
            </p:cNvPr>
            <p:cNvSpPr txBox="1">
              <a:spLocks noChangeArrowheads="1"/>
            </p:cNvSpPr>
            <p:nvPr/>
          </p:nvSpPr>
          <p:spPr bwMode="auto">
            <a:xfrm>
              <a:off x="7352666" y="5406698"/>
              <a:ext cx="4095750" cy="336661"/>
            </a:xfrm>
            <a:prstGeom prst="rect">
              <a:avLst/>
            </a:prstGeom>
            <a:noFill/>
            <a:ln w="9525">
              <a:noFill/>
              <a:miter lim="800000"/>
              <a:headEnd/>
              <a:tailEnd/>
            </a:ln>
            <a:effectLst/>
          </p:spPr>
          <p:txBody>
            <a:bodyPr/>
            <a:lstStyle/>
            <a:p>
              <a:pPr algn="r">
                <a:defRPr/>
              </a:pPr>
              <a:r>
                <a:rPr lang="en-GB" sz="1000" dirty="0">
                  <a:hlinkClick r:id="rId4"/>
                </a:rPr>
                <a:t>www.youtube.com/watch?v=g7KCLtlRU08</a:t>
              </a:r>
              <a:endParaRPr lang="en-GB" sz="1000" dirty="0"/>
            </a:p>
            <a:p>
              <a:pPr algn="ctr">
                <a:defRPr/>
              </a:pPr>
              <a:endParaRPr lang="en-US" sz="2800" i="1" dirty="0">
                <a:solidFill>
                  <a:schemeClr val="bg1"/>
                </a:solidFill>
                <a:effectLst>
                  <a:outerShdw blurRad="38100" dist="38100" dir="2700000" algn="tl">
                    <a:srgbClr val="C0C0C0"/>
                  </a:outerShdw>
                </a:effectLst>
                <a:latin typeface="Tahoma" pitchFamily="34" charset="0"/>
              </a:endParaRPr>
            </a:p>
          </p:txBody>
        </p:sp>
      </p:grpSp>
    </p:spTree>
    <p:extLst>
      <p:ext uri="{BB962C8B-B14F-4D97-AF65-F5344CB8AC3E}">
        <p14:creationId xmlns:p14="http://schemas.microsoft.com/office/powerpoint/2010/main" val="1578969276"/>
      </p:ext>
    </p:extLst>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2slide06 (a)">
            <a:hlinkClick r:id="" action="ppaction://media"/>
            <a:extLst>
              <a:ext uri="{FF2B5EF4-FFF2-40B4-BE49-F238E27FC236}">
                <a16:creationId xmlns:a16="http://schemas.microsoft.com/office/drawing/2014/main" xmlns="" id="{466E5A16-594F-49F4-A5DA-C860DA37146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68928049"/>
      </p:ext>
    </p:extLst>
  </p:cSld>
  <p:clrMapOvr>
    <a:masterClrMapping/>
  </p:clrMapOvr>
  <mc:AlternateContent xmlns:mc="http://schemas.openxmlformats.org/markup-compatibility/2006" xmlns:p14="http://schemas.microsoft.com/office/powerpoint/2010/main">
    <mc:Choice Requires="p14">
      <p:transition spd="slow" p14:dur="2000" advTm="40010"/>
    </mc:Choice>
    <mc:Fallback xmlns="">
      <p:transition spd="slow" advTm="40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xmlns="" id="{8BE2C0F1-FE79-40E4-BDCB-7D77B9BC9F3D}"/>
              </a:ext>
            </a:extLst>
          </p:cNvPr>
          <p:cNvSpPr txBox="1">
            <a:spLocks noChangeArrowheads="1"/>
          </p:cNvSpPr>
          <p:nvPr/>
        </p:nvSpPr>
        <p:spPr bwMode="auto">
          <a:xfrm>
            <a:off x="0" y="-12526"/>
            <a:ext cx="12192000" cy="7386638"/>
          </a:xfrm>
          <a:prstGeom prst="rect">
            <a:avLst/>
          </a:prstGeom>
          <a:gradFill rotWithShape="0">
            <a:gsLst>
              <a:gs pos="0">
                <a:srgbClr val="B99170"/>
              </a:gs>
              <a:gs pos="50000">
                <a:srgbClr val="71A69E"/>
              </a:gs>
              <a:gs pos="100000">
                <a:srgbClr val="B9917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algn="ct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algn="ctr" eaLnBrk="1" fontAlgn="base" hangingPunct="1">
              <a:spcBef>
                <a:spcPct val="50000"/>
              </a:spcBef>
              <a:spcAft>
                <a:spcPct val="0"/>
              </a:spcAft>
            </a:pPr>
            <a:endParaRPr lang="en-GB" altLang="nl-NL" sz="4400" b="1" dirty="0">
              <a:solidFill>
                <a:srgbClr val="FFFFFF"/>
              </a:solidFill>
              <a:latin typeface="Tahoma" panose="020B0604030504040204" pitchFamily="34" charset="0"/>
            </a:endParaRPr>
          </a:p>
          <a:p>
            <a:pPr algn="ctr" eaLnBrk="1" fontAlgn="base" hangingPunct="1">
              <a:spcBef>
                <a:spcPct val="50000"/>
              </a:spcBef>
              <a:spcAft>
                <a:spcPct val="0"/>
              </a:spcAft>
            </a:pPr>
            <a:endParaRPr lang="en-GB" altLang="nl-NL" sz="4400" b="1" dirty="0">
              <a:solidFill>
                <a:srgbClr val="FFFFFF"/>
              </a:solidFill>
              <a:latin typeface="Tahoma" panose="020B0604030504040204" pitchFamily="34" charset="0"/>
            </a:endParaRPr>
          </a:p>
          <a:p>
            <a:pPr algn="ctr" eaLnBrk="1" fontAlgn="base" hangingPunct="1">
              <a:spcBef>
                <a:spcPct val="50000"/>
              </a:spcBef>
              <a:spcAft>
                <a:spcPct val="0"/>
              </a:spcAft>
            </a:pPr>
            <a:r>
              <a:rPr lang="en-GB" altLang="nl-NL" sz="4400" b="1" dirty="0">
                <a:solidFill>
                  <a:srgbClr val="FFFFFF"/>
                </a:solidFill>
                <a:latin typeface="Tahoma" panose="020B0604030504040204" pitchFamily="34" charset="0"/>
              </a:rPr>
              <a:t> </a:t>
            </a:r>
          </a:p>
          <a:p>
            <a:pPr algn="ctr" eaLnBrk="1" fontAlgn="base" hangingPunct="1">
              <a:spcBef>
                <a:spcPct val="50000"/>
              </a:spcBef>
              <a:spcAft>
                <a:spcPct val="0"/>
              </a:spcAft>
            </a:pPr>
            <a:endParaRPr lang="en-GB" altLang="nl-NL" dirty="0">
              <a:solidFill>
                <a:srgbClr val="000000"/>
              </a:solidFill>
            </a:endParaRPr>
          </a:p>
          <a:p>
            <a:pPr algn="ct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p:txBody>
      </p:sp>
      <p:sp>
        <p:nvSpPr>
          <p:cNvPr id="6" name="Text Box 65">
            <a:extLst>
              <a:ext uri="{FF2B5EF4-FFF2-40B4-BE49-F238E27FC236}">
                <a16:creationId xmlns:a16="http://schemas.microsoft.com/office/drawing/2014/main" xmlns="" id="{BCF1A8E9-0F15-483B-9299-484366751209}"/>
              </a:ext>
            </a:extLst>
          </p:cNvPr>
          <p:cNvSpPr txBox="1">
            <a:spLocks noChangeArrowheads="1"/>
          </p:cNvSpPr>
          <p:nvPr/>
        </p:nvSpPr>
        <p:spPr bwMode="auto">
          <a:xfrm>
            <a:off x="358775" y="371746"/>
            <a:ext cx="11515899" cy="647700"/>
          </a:xfrm>
          <a:prstGeom prst="rect">
            <a:avLst/>
          </a:prstGeom>
          <a:solidFill>
            <a:srgbClr val="378C80"/>
          </a:solidFill>
          <a:ln w="9525">
            <a:noFill/>
            <a:miter lim="800000"/>
            <a:headEnd/>
            <a:tailEnd/>
          </a:ln>
          <a:effectLst/>
        </p:spPr>
        <p:txBody>
          <a:bodyPr wrap="none"/>
          <a:lstStyle/>
          <a:p>
            <a:pPr algn="ctr">
              <a:defRPr/>
            </a:pPr>
            <a:r>
              <a:rPr lang="en-GB" sz="3200" b="1" dirty="0">
                <a:solidFill>
                  <a:srgbClr val="DCC8B8"/>
                </a:solidFill>
                <a:effectLst>
                  <a:outerShdw blurRad="38100" dist="38100" dir="2700000" algn="tl">
                    <a:srgbClr val="000000"/>
                  </a:outerShdw>
                </a:effectLst>
                <a:latin typeface="Tahoma" pitchFamily="34" charset="0"/>
              </a:rPr>
              <a:t>Self Esteem?</a:t>
            </a:r>
          </a:p>
          <a:p>
            <a:pPr algn="ctr">
              <a:defRPr/>
            </a:pPr>
            <a:r>
              <a:rPr lang="en-GB" sz="3200" b="1" dirty="0">
                <a:solidFill>
                  <a:srgbClr val="DCC8B8"/>
                </a:solidFill>
                <a:effectLst>
                  <a:outerShdw blurRad="38100" dist="38100" dir="2700000" algn="tl">
                    <a:srgbClr val="000000"/>
                  </a:outerShdw>
                </a:effectLst>
                <a:latin typeface="Tahoma" pitchFamily="34" charset="0"/>
              </a:rPr>
              <a:t> </a:t>
            </a:r>
          </a:p>
        </p:txBody>
      </p:sp>
      <p:grpSp>
        <p:nvGrpSpPr>
          <p:cNvPr id="10" name="Groep 9">
            <a:extLst>
              <a:ext uri="{FF2B5EF4-FFF2-40B4-BE49-F238E27FC236}">
                <a16:creationId xmlns:a16="http://schemas.microsoft.com/office/drawing/2014/main" xmlns="" id="{6B9E1C48-63F0-463D-8A1C-758BC1E35262}"/>
              </a:ext>
            </a:extLst>
          </p:cNvPr>
          <p:cNvGrpSpPr/>
          <p:nvPr/>
        </p:nvGrpSpPr>
        <p:grpSpPr>
          <a:xfrm>
            <a:off x="865114" y="1309286"/>
            <a:ext cx="9763362" cy="5281082"/>
            <a:chOff x="865114" y="1309286"/>
            <a:chExt cx="9763362" cy="5281082"/>
          </a:xfrm>
        </p:grpSpPr>
        <p:sp>
          <p:nvSpPr>
            <p:cNvPr id="7" name="Text Box 19">
              <a:extLst>
                <a:ext uri="{FF2B5EF4-FFF2-40B4-BE49-F238E27FC236}">
                  <a16:creationId xmlns:a16="http://schemas.microsoft.com/office/drawing/2014/main" xmlns="" id="{AAA45505-430C-47F9-AFBB-268A3D2C1F0C}"/>
                </a:ext>
              </a:extLst>
            </p:cNvPr>
            <p:cNvSpPr txBox="1">
              <a:spLocks noChangeArrowheads="1"/>
            </p:cNvSpPr>
            <p:nvPr/>
          </p:nvSpPr>
          <p:spPr bwMode="auto">
            <a:xfrm>
              <a:off x="865114" y="3149248"/>
              <a:ext cx="5230886" cy="1941173"/>
            </a:xfrm>
            <a:prstGeom prst="rect">
              <a:avLst/>
            </a:prstGeom>
            <a:noFill/>
            <a:ln w="9525">
              <a:noFill/>
              <a:miter lim="800000"/>
              <a:headEnd/>
              <a:tailEnd/>
            </a:ln>
            <a:effectLst/>
          </p:spPr>
          <p:txBody>
            <a:bodyPr wrap="square" lIns="90000" tIns="46800" rIns="90000" bIns="46800">
              <a:spAutoFit/>
            </a:bodyPr>
            <a:lstStyle/>
            <a:p>
              <a:pPr>
                <a:spcAft>
                  <a:spcPts val="1200"/>
                </a:spcAft>
              </a:pPr>
              <a:r>
                <a:rPr lang="en-US" sz="2400" i="1" spc="100" dirty="0">
                  <a:solidFill>
                    <a:schemeClr val="bg1"/>
                  </a:solidFill>
                  <a:effectLst>
                    <a:outerShdw blurRad="38100" dist="38100" dir="2700000" algn="tl">
                      <a:srgbClr val="C0C0C0"/>
                    </a:outerShdw>
                  </a:effectLst>
                  <a:latin typeface="Tahoma" pitchFamily="34" charset="0"/>
                </a:rPr>
                <a:t>“</a:t>
              </a:r>
              <a:r>
                <a:rPr lang="en-US" sz="2400" i="1" dirty="0">
                  <a:solidFill>
                    <a:schemeClr val="bg1"/>
                  </a:solidFill>
                  <a:effectLst>
                    <a:outerShdw blurRad="38100" dist="38100" dir="2700000" algn="tl">
                      <a:srgbClr val="C0C0C0"/>
                    </a:outerShdw>
                  </a:effectLst>
                  <a:latin typeface="Tahoma" pitchFamily="34" charset="0"/>
                </a:rPr>
                <a:t>The first step therefore is to make the black man come to himself; to pump back life into his empty shell; to infuse him with pride and dignity.”</a:t>
              </a:r>
            </a:p>
            <a:p>
              <a:pPr lvl="0" algn="r">
                <a:defRPr/>
              </a:pPr>
              <a:r>
                <a:rPr lang="en-US" sz="1400" i="1" dirty="0">
                  <a:solidFill>
                    <a:prstClr val="white"/>
                  </a:solidFill>
                  <a:effectLst>
                    <a:outerShdw blurRad="38100" dist="38100" dir="2700000" algn="tl">
                      <a:srgbClr val="C0C0C0"/>
                    </a:outerShdw>
                  </a:effectLst>
                  <a:latin typeface="Tahoma" pitchFamily="34" charset="0"/>
                </a:rPr>
                <a:t> We Blacks, I Write What I Like</a:t>
              </a:r>
            </a:p>
          </p:txBody>
        </p:sp>
        <p:sp>
          <p:nvSpPr>
            <p:cNvPr id="5" name="Text Box 28">
              <a:extLst>
                <a:ext uri="{FF2B5EF4-FFF2-40B4-BE49-F238E27FC236}">
                  <a16:creationId xmlns:a16="http://schemas.microsoft.com/office/drawing/2014/main" xmlns="" id="{BFC60572-E4EC-423C-8352-323BF1E56678}"/>
                </a:ext>
              </a:extLst>
            </p:cNvPr>
            <p:cNvSpPr txBox="1">
              <a:spLocks noChangeArrowheads="1"/>
            </p:cNvSpPr>
            <p:nvPr/>
          </p:nvSpPr>
          <p:spPr bwMode="auto">
            <a:xfrm>
              <a:off x="7514594" y="1309286"/>
              <a:ext cx="2968952" cy="574675"/>
            </a:xfrm>
            <a:prstGeom prst="rect">
              <a:avLst/>
            </a:prstGeom>
            <a:noFill/>
            <a:ln w="9525">
              <a:noFill/>
              <a:miter lim="800000"/>
              <a:headEnd/>
              <a:tailEnd/>
            </a:ln>
            <a:effectLst/>
          </p:spPr>
          <p:txBody>
            <a:bodyPr/>
            <a:lstStyle/>
            <a:p>
              <a:pPr algn="ctr">
                <a:defRPr/>
              </a:pPr>
              <a:r>
                <a:rPr lang="en-US" sz="4000" b="1" dirty="0">
                  <a:solidFill>
                    <a:srgbClr val="800000"/>
                  </a:solidFill>
                  <a:effectLst>
                    <a:outerShdw blurRad="38100" dist="38100" dir="2700000" algn="tl">
                      <a:srgbClr val="C0C0C0"/>
                    </a:outerShdw>
                  </a:effectLst>
                  <a:latin typeface="Tahoma" pitchFamily="34" charset="0"/>
                </a:rPr>
                <a:t>Steve Biko</a:t>
              </a:r>
            </a:p>
            <a:p>
              <a:pPr algn="ctr">
                <a:defRPr/>
              </a:pPr>
              <a:r>
                <a:rPr lang="en-GB" sz="1400" dirty="0">
                  <a:solidFill>
                    <a:srgbClr val="800000"/>
                  </a:solidFill>
                  <a:effectLst>
                    <a:outerShdw blurRad="38100" dist="38100" dir="2700000" algn="tl">
                      <a:srgbClr val="C0C0C0"/>
                    </a:outerShdw>
                  </a:effectLst>
                  <a:latin typeface="Tahoma" pitchFamily="34" charset="0"/>
                </a:rPr>
                <a:t>(1946 - 1977)</a:t>
              </a:r>
            </a:p>
          </p:txBody>
        </p:sp>
        <p:pic>
          <p:nvPicPr>
            <p:cNvPr id="8" name="Afbeelding 7">
              <a:extLst>
                <a:ext uri="{FF2B5EF4-FFF2-40B4-BE49-F238E27FC236}">
                  <a16:creationId xmlns:a16="http://schemas.microsoft.com/office/drawing/2014/main" xmlns="" id="{25033A91-9818-4481-B4A6-4888EAF6FA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7177" y="2441067"/>
              <a:ext cx="2841299" cy="3921146"/>
            </a:xfrm>
            <a:prstGeom prst="rect">
              <a:avLst/>
            </a:prstGeom>
          </p:spPr>
        </p:pic>
        <p:sp>
          <p:nvSpPr>
            <p:cNvPr id="3" name="Rechthoek 2">
              <a:extLst>
                <a:ext uri="{FF2B5EF4-FFF2-40B4-BE49-F238E27FC236}">
                  <a16:creationId xmlns:a16="http://schemas.microsoft.com/office/drawing/2014/main" xmlns="" id="{80574218-FB7D-4FC1-A945-667740ECE914}"/>
                </a:ext>
              </a:extLst>
            </p:cNvPr>
            <p:cNvSpPr/>
            <p:nvPr/>
          </p:nvSpPr>
          <p:spPr>
            <a:xfrm>
              <a:off x="7787176" y="6342287"/>
              <a:ext cx="2841300" cy="248081"/>
            </a:xfrm>
            <a:prstGeom prst="rect">
              <a:avLst/>
            </a:prstGeom>
          </p:spPr>
          <p:txBody>
            <a:bodyPr wrap="square">
              <a:spAutoFit/>
            </a:bodyPr>
            <a:lstStyle/>
            <a:p>
              <a:pPr algn="r">
                <a:lnSpc>
                  <a:spcPct val="107000"/>
                </a:lnSpc>
                <a:spcAft>
                  <a:spcPts val="800"/>
                </a:spcAft>
              </a:pPr>
              <a:r>
                <a:rPr lang="en-GB" sz="1000" dirty="0">
                  <a:latin typeface="Tahoma" panose="020B0604030504040204" pitchFamily="34" charset="0"/>
                  <a:ea typeface="Tahoma" panose="020B0604030504040204" pitchFamily="34" charset="0"/>
                  <a:cs typeface="Tahoma" panose="020B0604030504040204" pitchFamily="34" charset="0"/>
                  <a:hlinkClick r:id="rId4"/>
                </a:rPr>
                <a:t>www.britannica.com/biography/Steve-Biko</a:t>
              </a:r>
              <a:endParaRPr lang="en-GB" i="1" dirty="0">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388654046"/>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150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2Extra">
            <a:hlinkClick r:id="" action="ppaction://media"/>
            <a:extLst>
              <a:ext uri="{FF2B5EF4-FFF2-40B4-BE49-F238E27FC236}">
                <a16:creationId xmlns:a16="http://schemas.microsoft.com/office/drawing/2014/main" xmlns="" id="{1F727F78-6228-4EFD-B93B-E1E383B0FEA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03924672"/>
      </p:ext>
    </p:extLst>
  </p:cSld>
  <p:clrMapOvr>
    <a:masterClrMapping/>
  </p:clrMapOvr>
  <mc:AlternateContent xmlns:mc="http://schemas.openxmlformats.org/markup-compatibility/2006" xmlns:p14="http://schemas.microsoft.com/office/powerpoint/2010/main">
    <mc:Choice Requires="p14">
      <p:transition spd="slow" p14:dur="2000" advClick="0" advTm="48000"/>
    </mc:Choice>
    <mc:Fallback xmlns="">
      <p:transition spd="slow" advClick="0" advTm="4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xmlns="" id="{8BE2C0F1-FE79-40E4-BDCB-7D77B9BC9F3D}"/>
              </a:ext>
            </a:extLst>
          </p:cNvPr>
          <p:cNvSpPr txBox="1">
            <a:spLocks noChangeArrowheads="1"/>
          </p:cNvSpPr>
          <p:nvPr/>
        </p:nvSpPr>
        <p:spPr bwMode="auto">
          <a:xfrm>
            <a:off x="0" y="12680"/>
            <a:ext cx="12192000" cy="6832640"/>
          </a:xfrm>
          <a:prstGeom prst="rect">
            <a:avLst/>
          </a:prstGeom>
          <a:gradFill rotWithShape="0">
            <a:gsLst>
              <a:gs pos="0">
                <a:srgbClr val="B99170"/>
              </a:gs>
              <a:gs pos="50000">
                <a:srgbClr val="71A69E"/>
              </a:gs>
              <a:gs pos="100000">
                <a:srgbClr val="B9917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algn="ct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algn="ctr" eaLnBrk="1" fontAlgn="base" hangingPunct="1">
              <a:spcBef>
                <a:spcPct val="50000"/>
              </a:spcBef>
              <a:spcAft>
                <a:spcPct val="0"/>
              </a:spcAft>
            </a:pPr>
            <a:endParaRPr lang="en-GB" altLang="nl-NL" sz="4400" b="1" dirty="0">
              <a:solidFill>
                <a:srgbClr val="FFFFFF"/>
              </a:solidFill>
              <a:latin typeface="Tahoma" panose="020B0604030504040204" pitchFamily="34" charset="0"/>
            </a:endParaRPr>
          </a:p>
          <a:p>
            <a:pPr algn="ctr" eaLnBrk="1" fontAlgn="base" hangingPunct="1">
              <a:spcBef>
                <a:spcPct val="50000"/>
              </a:spcBef>
              <a:spcAft>
                <a:spcPct val="0"/>
              </a:spcAft>
            </a:pPr>
            <a:endParaRPr lang="en-GB" altLang="nl-NL" sz="4400" b="1" dirty="0">
              <a:solidFill>
                <a:srgbClr val="FFFFFF"/>
              </a:solidFill>
              <a:latin typeface="Tahoma" panose="020B0604030504040204" pitchFamily="34" charset="0"/>
            </a:endParaRPr>
          </a:p>
          <a:p>
            <a:pPr algn="ctr" eaLnBrk="1" fontAlgn="base" hangingPunct="1">
              <a:spcBef>
                <a:spcPct val="50000"/>
              </a:spcBef>
              <a:spcAft>
                <a:spcPct val="0"/>
              </a:spcAft>
            </a:pPr>
            <a:r>
              <a:rPr lang="en-GB" altLang="nl-NL" sz="4400" b="1" dirty="0">
                <a:solidFill>
                  <a:srgbClr val="FFFFFF"/>
                </a:solidFill>
                <a:latin typeface="Tahoma" panose="020B0604030504040204" pitchFamily="34" charset="0"/>
              </a:rPr>
              <a:t> </a:t>
            </a:r>
          </a:p>
          <a:p>
            <a:pPr algn="ctr" eaLnBrk="1" fontAlgn="base" hangingPunct="1">
              <a:spcBef>
                <a:spcPct val="50000"/>
              </a:spcBef>
              <a:spcAft>
                <a:spcPct val="0"/>
              </a:spcAft>
            </a:pPr>
            <a:endParaRPr lang="en-GB" altLang="nl-NL" dirty="0">
              <a:solidFill>
                <a:srgbClr val="000000"/>
              </a:solidFill>
            </a:endParaRPr>
          </a:p>
          <a:p>
            <a:pPr algn="ct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p:txBody>
      </p:sp>
      <p:sp>
        <p:nvSpPr>
          <p:cNvPr id="6" name="Text Box 65">
            <a:extLst>
              <a:ext uri="{FF2B5EF4-FFF2-40B4-BE49-F238E27FC236}">
                <a16:creationId xmlns:a16="http://schemas.microsoft.com/office/drawing/2014/main" xmlns="" id="{BCF1A8E9-0F15-483B-9299-484366751209}"/>
              </a:ext>
            </a:extLst>
          </p:cNvPr>
          <p:cNvSpPr txBox="1">
            <a:spLocks noChangeArrowheads="1"/>
          </p:cNvSpPr>
          <p:nvPr/>
        </p:nvSpPr>
        <p:spPr bwMode="auto">
          <a:xfrm>
            <a:off x="358775" y="371746"/>
            <a:ext cx="11515899" cy="647700"/>
          </a:xfrm>
          <a:prstGeom prst="rect">
            <a:avLst/>
          </a:prstGeom>
          <a:solidFill>
            <a:srgbClr val="378C80"/>
          </a:solidFill>
          <a:ln w="9525">
            <a:noFill/>
            <a:miter lim="800000"/>
            <a:headEnd/>
            <a:tailEnd/>
          </a:ln>
          <a:effectLst/>
        </p:spPr>
        <p:txBody>
          <a:bodyPr wrap="none"/>
          <a:lstStyle/>
          <a:p>
            <a:pPr algn="ctr">
              <a:defRPr/>
            </a:pPr>
            <a:r>
              <a:rPr lang="en-GB" sz="3200" b="1" dirty="0">
                <a:solidFill>
                  <a:srgbClr val="DCC8B8"/>
                </a:solidFill>
                <a:effectLst>
                  <a:outerShdw blurRad="38100" dist="38100" dir="2700000" algn="tl">
                    <a:srgbClr val="000000"/>
                  </a:outerShdw>
                </a:effectLst>
                <a:latin typeface="Tahoma" pitchFamily="34" charset="0"/>
              </a:rPr>
              <a:t>Self Acceptance?</a:t>
            </a:r>
          </a:p>
          <a:p>
            <a:pPr algn="ctr">
              <a:defRPr/>
            </a:pPr>
            <a:r>
              <a:rPr lang="en-GB" sz="3200" b="1" dirty="0">
                <a:solidFill>
                  <a:srgbClr val="DCC8B8"/>
                </a:solidFill>
                <a:effectLst>
                  <a:outerShdw blurRad="38100" dist="38100" dir="2700000" algn="tl">
                    <a:srgbClr val="000000"/>
                  </a:outerShdw>
                </a:effectLst>
                <a:latin typeface="Tahoma" pitchFamily="34" charset="0"/>
              </a:rPr>
              <a:t> </a:t>
            </a:r>
          </a:p>
        </p:txBody>
      </p:sp>
      <p:grpSp>
        <p:nvGrpSpPr>
          <p:cNvPr id="16" name="Groep 15">
            <a:extLst>
              <a:ext uri="{FF2B5EF4-FFF2-40B4-BE49-F238E27FC236}">
                <a16:creationId xmlns:a16="http://schemas.microsoft.com/office/drawing/2014/main" xmlns="" id="{97633F9C-5D60-4D47-B964-7A4A0E8986B1}"/>
              </a:ext>
            </a:extLst>
          </p:cNvPr>
          <p:cNvGrpSpPr/>
          <p:nvPr/>
        </p:nvGrpSpPr>
        <p:grpSpPr>
          <a:xfrm>
            <a:off x="701204" y="1615273"/>
            <a:ext cx="11490796" cy="4544902"/>
            <a:chOff x="701204" y="1615273"/>
            <a:chExt cx="11490796" cy="4544902"/>
          </a:xfrm>
        </p:grpSpPr>
        <p:pic>
          <p:nvPicPr>
            <p:cNvPr id="11" name="Afbeelding 10">
              <a:extLst>
                <a:ext uri="{FF2B5EF4-FFF2-40B4-BE49-F238E27FC236}">
                  <a16:creationId xmlns:a16="http://schemas.microsoft.com/office/drawing/2014/main" xmlns="" id="{29DBF7DD-CEF1-4530-98C9-641914735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205" y="1615273"/>
              <a:ext cx="3068012" cy="4169707"/>
            </a:xfrm>
            <a:prstGeom prst="rect">
              <a:avLst/>
            </a:prstGeom>
          </p:spPr>
        </p:pic>
        <p:sp>
          <p:nvSpPr>
            <p:cNvPr id="13" name="Rechthoek 12">
              <a:extLst>
                <a:ext uri="{FF2B5EF4-FFF2-40B4-BE49-F238E27FC236}">
                  <a16:creationId xmlns:a16="http://schemas.microsoft.com/office/drawing/2014/main" xmlns="" id="{3E59055A-1290-4AFC-BF9E-89A511AB2E91}"/>
                </a:ext>
              </a:extLst>
            </p:cNvPr>
            <p:cNvSpPr/>
            <p:nvPr/>
          </p:nvSpPr>
          <p:spPr>
            <a:xfrm>
              <a:off x="5073971" y="2281158"/>
              <a:ext cx="6096000" cy="1785104"/>
            </a:xfrm>
            <a:prstGeom prst="rect">
              <a:avLst/>
            </a:prstGeom>
          </p:spPr>
          <p:txBody>
            <a:bodyPr>
              <a:spAutoFit/>
            </a:bodyPr>
            <a:lstStyle/>
            <a:p>
              <a:r>
                <a:rPr lang="en-US" sz="2400" i="1" dirty="0">
                  <a:solidFill>
                    <a:schemeClr val="bg1"/>
                  </a:solidFill>
                  <a:effectLst>
                    <a:outerShdw blurRad="38100" dist="38100" dir="2700000" algn="tl">
                      <a:srgbClr val="C0C0C0"/>
                    </a:outerShdw>
                  </a:effectLst>
                  <a:latin typeface="Tahoma" pitchFamily="34" charset="0"/>
                </a:rPr>
                <a:t>“However painful it may be for me to accept this conclusion, I am obliged to state it: For the black man there is only one destiny. And it is white.”</a:t>
              </a:r>
            </a:p>
            <a:p>
              <a:pPr algn="r"/>
              <a:r>
                <a:rPr lang="en-US" sz="1400" i="1" dirty="0">
                  <a:solidFill>
                    <a:schemeClr val="bg1"/>
                  </a:solidFill>
                  <a:effectLst>
                    <a:outerShdw blurRad="38100" dist="38100" dir="2700000" algn="tl">
                      <a:srgbClr val="C0C0C0"/>
                    </a:outerShdw>
                  </a:effectLst>
                  <a:latin typeface="Tahoma" pitchFamily="34" charset="0"/>
                </a:rPr>
                <a:t>Black Skin, White Mask</a:t>
              </a:r>
            </a:p>
          </p:txBody>
        </p:sp>
        <p:sp>
          <p:nvSpPr>
            <p:cNvPr id="14" name="Text Box 28">
              <a:extLst>
                <a:ext uri="{FF2B5EF4-FFF2-40B4-BE49-F238E27FC236}">
                  <a16:creationId xmlns:a16="http://schemas.microsoft.com/office/drawing/2014/main" xmlns="" id="{3CB34C59-3AF8-4B2D-8B23-381B7F8FC892}"/>
                </a:ext>
              </a:extLst>
            </p:cNvPr>
            <p:cNvSpPr txBox="1">
              <a:spLocks noChangeArrowheads="1"/>
            </p:cNvSpPr>
            <p:nvPr/>
          </p:nvSpPr>
          <p:spPr bwMode="auto">
            <a:xfrm>
              <a:off x="4070028" y="4753299"/>
              <a:ext cx="8121972" cy="574675"/>
            </a:xfrm>
            <a:prstGeom prst="rect">
              <a:avLst/>
            </a:prstGeom>
            <a:noFill/>
            <a:ln w="9525">
              <a:noFill/>
              <a:miter lim="800000"/>
              <a:headEnd/>
              <a:tailEnd/>
            </a:ln>
            <a:effectLst/>
          </p:spPr>
          <p:txBody>
            <a:bodyPr/>
            <a:lstStyle/>
            <a:p>
              <a:pPr algn="ctr">
                <a:defRPr/>
              </a:pPr>
              <a:r>
                <a:rPr lang="en-US" sz="4000" b="1" dirty="0">
                  <a:solidFill>
                    <a:srgbClr val="800000"/>
                  </a:solidFill>
                  <a:effectLst>
                    <a:outerShdw blurRad="38100" dist="38100" dir="2700000" algn="tl">
                      <a:srgbClr val="C0C0C0"/>
                    </a:outerShdw>
                  </a:effectLst>
                  <a:latin typeface="Tahoma" pitchFamily="34" charset="0"/>
                </a:rPr>
                <a:t>Franz Fanon</a:t>
              </a:r>
            </a:p>
            <a:p>
              <a:pPr algn="ctr">
                <a:defRPr/>
              </a:pPr>
              <a:r>
                <a:rPr lang="en-GB" sz="1400" dirty="0">
                  <a:solidFill>
                    <a:srgbClr val="800000"/>
                  </a:solidFill>
                  <a:effectLst>
                    <a:outerShdw blurRad="38100" dist="38100" dir="2700000" algn="tl">
                      <a:srgbClr val="C0C0C0"/>
                    </a:outerShdw>
                  </a:effectLst>
                  <a:latin typeface="Tahoma" pitchFamily="34" charset="0"/>
                </a:rPr>
                <a:t>(1925 - 1961)</a:t>
              </a:r>
            </a:p>
          </p:txBody>
        </p:sp>
        <p:sp>
          <p:nvSpPr>
            <p:cNvPr id="15" name="Rechthoek 14">
              <a:extLst>
                <a:ext uri="{FF2B5EF4-FFF2-40B4-BE49-F238E27FC236}">
                  <a16:creationId xmlns:a16="http://schemas.microsoft.com/office/drawing/2014/main" xmlns="" id="{3E55BBEB-7437-4F86-9092-2C34A91DA108}"/>
                </a:ext>
              </a:extLst>
            </p:cNvPr>
            <p:cNvSpPr/>
            <p:nvPr/>
          </p:nvSpPr>
          <p:spPr>
            <a:xfrm>
              <a:off x="701204" y="5760065"/>
              <a:ext cx="3068013" cy="400110"/>
            </a:xfrm>
            <a:prstGeom prst="rect">
              <a:avLst/>
            </a:prstGeom>
          </p:spPr>
          <p:txBody>
            <a:bodyPr wrap="square">
              <a:spAutoFit/>
            </a:bodyPr>
            <a:lstStyle/>
            <a:p>
              <a:pPr algn="r"/>
              <a:r>
                <a:rPr lang="en-GB" sz="1000" dirty="0">
                  <a:latin typeface="Tahoma" panose="020B0604030504040204" pitchFamily="34" charset="0"/>
                  <a:ea typeface="Tahoma" panose="020B0604030504040204" pitchFamily="34" charset="0"/>
                  <a:cs typeface="Tahoma" panose="020B0604030504040204" pitchFamily="34" charset="0"/>
                  <a:hlinkClick r:id="rId4"/>
                </a:rPr>
                <a:t>https://en.wikipedia.org/wiki/Frantz_Fanon</a:t>
              </a:r>
              <a:endParaRPr lang="en-GB" sz="1000" dirty="0">
                <a:latin typeface="Tahoma" panose="020B0604030504040204" pitchFamily="34" charset="0"/>
                <a:ea typeface="Tahoma" panose="020B0604030504040204" pitchFamily="34" charset="0"/>
                <a:cs typeface="Tahoma" panose="020B0604030504040204" pitchFamily="34" charset="0"/>
              </a:endParaRPr>
            </a:p>
            <a:p>
              <a:pPr algn="ctr"/>
              <a:endParaRPr lang="nl-NL" sz="1000" dirty="0">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38613891"/>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1500"/>
                                  </p:stCondLst>
                                  <p:childTnLst>
                                    <p:set>
                                      <p:cBhvr>
                                        <p:cTn id="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1slide05">
            <a:hlinkClick r:id="" action="ppaction://media"/>
            <a:extLst>
              <a:ext uri="{FF2B5EF4-FFF2-40B4-BE49-F238E27FC236}">
                <a16:creationId xmlns:a16="http://schemas.microsoft.com/office/drawing/2014/main" xmlns="" id="{CD548217-345D-494B-8FF7-FC8ED71E750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63184734"/>
      </p:ext>
    </p:extLst>
  </p:cSld>
  <p:clrMapOvr>
    <a:masterClrMapping/>
  </p:clrMapOvr>
  <mc:AlternateContent xmlns:mc="http://schemas.openxmlformats.org/markup-compatibility/2006" xmlns:p14="http://schemas.microsoft.com/office/powerpoint/2010/main">
    <mc:Choice Requires="p14">
      <p:transition spd="slow" p14:dur="2020" advClick="0" advTm="38144"/>
    </mc:Choice>
    <mc:Fallback xmlns="">
      <p:transition spd="slow" advClick="0" advTm="38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xmlns="" id="{8BE2C0F1-FE79-40E4-BDCB-7D77B9BC9F3D}"/>
              </a:ext>
            </a:extLst>
          </p:cNvPr>
          <p:cNvSpPr txBox="1">
            <a:spLocks noChangeArrowheads="1"/>
          </p:cNvSpPr>
          <p:nvPr/>
        </p:nvSpPr>
        <p:spPr bwMode="auto">
          <a:xfrm>
            <a:off x="0" y="-103966"/>
            <a:ext cx="12192000" cy="7386638"/>
          </a:xfrm>
          <a:prstGeom prst="rect">
            <a:avLst/>
          </a:prstGeom>
          <a:gradFill rotWithShape="0">
            <a:gsLst>
              <a:gs pos="0">
                <a:srgbClr val="B99170"/>
              </a:gs>
              <a:gs pos="50000">
                <a:srgbClr val="71A69E"/>
              </a:gs>
              <a:gs pos="100000">
                <a:srgbClr val="B9917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algn="ct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algn="ctr" eaLnBrk="1" fontAlgn="base" hangingPunct="1">
              <a:spcBef>
                <a:spcPct val="50000"/>
              </a:spcBef>
              <a:spcAft>
                <a:spcPct val="0"/>
              </a:spcAft>
            </a:pPr>
            <a:endParaRPr lang="en-GB" altLang="nl-NL" sz="4400" b="1" dirty="0">
              <a:solidFill>
                <a:srgbClr val="FFFFFF"/>
              </a:solidFill>
              <a:latin typeface="Tahoma" panose="020B0604030504040204" pitchFamily="34" charset="0"/>
            </a:endParaRPr>
          </a:p>
          <a:p>
            <a:pPr algn="ctr" eaLnBrk="1" fontAlgn="base" hangingPunct="1">
              <a:spcBef>
                <a:spcPct val="50000"/>
              </a:spcBef>
              <a:spcAft>
                <a:spcPct val="0"/>
              </a:spcAft>
            </a:pPr>
            <a:endParaRPr lang="en-GB" altLang="nl-NL" sz="4400" b="1" dirty="0">
              <a:solidFill>
                <a:srgbClr val="FFFFFF"/>
              </a:solidFill>
              <a:latin typeface="Tahoma" panose="020B0604030504040204" pitchFamily="34" charset="0"/>
            </a:endParaRPr>
          </a:p>
          <a:p>
            <a:pPr algn="ctr" eaLnBrk="1" fontAlgn="base" hangingPunct="1">
              <a:spcBef>
                <a:spcPct val="50000"/>
              </a:spcBef>
              <a:spcAft>
                <a:spcPct val="0"/>
              </a:spcAft>
            </a:pPr>
            <a:r>
              <a:rPr lang="en-GB" altLang="nl-NL" sz="4400" b="1" dirty="0">
                <a:solidFill>
                  <a:srgbClr val="FFFFFF"/>
                </a:solidFill>
                <a:latin typeface="Tahoma" panose="020B0604030504040204" pitchFamily="34" charset="0"/>
              </a:rPr>
              <a:t> </a:t>
            </a:r>
          </a:p>
          <a:p>
            <a:pPr algn="ctr" eaLnBrk="1" fontAlgn="base" hangingPunct="1">
              <a:spcBef>
                <a:spcPct val="50000"/>
              </a:spcBef>
              <a:spcAft>
                <a:spcPct val="0"/>
              </a:spcAft>
            </a:pPr>
            <a:endParaRPr lang="en-GB" altLang="nl-NL" dirty="0">
              <a:solidFill>
                <a:srgbClr val="000000"/>
              </a:solidFill>
            </a:endParaRPr>
          </a:p>
          <a:p>
            <a:pPr algn="ct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p:txBody>
      </p:sp>
      <p:sp>
        <p:nvSpPr>
          <p:cNvPr id="6" name="Text Box 65">
            <a:extLst>
              <a:ext uri="{FF2B5EF4-FFF2-40B4-BE49-F238E27FC236}">
                <a16:creationId xmlns:a16="http://schemas.microsoft.com/office/drawing/2014/main" xmlns="" id="{BCF1A8E9-0F15-483B-9299-484366751209}"/>
              </a:ext>
            </a:extLst>
          </p:cNvPr>
          <p:cNvSpPr txBox="1">
            <a:spLocks noChangeArrowheads="1"/>
          </p:cNvSpPr>
          <p:nvPr/>
        </p:nvSpPr>
        <p:spPr bwMode="auto">
          <a:xfrm>
            <a:off x="358775" y="371746"/>
            <a:ext cx="11515899" cy="647700"/>
          </a:xfrm>
          <a:prstGeom prst="rect">
            <a:avLst/>
          </a:prstGeom>
          <a:solidFill>
            <a:srgbClr val="378C80"/>
          </a:solidFill>
          <a:ln w="9525">
            <a:noFill/>
            <a:miter lim="800000"/>
            <a:headEnd/>
            <a:tailEnd/>
          </a:ln>
          <a:effectLst/>
        </p:spPr>
        <p:txBody>
          <a:bodyPr wrap="none"/>
          <a:lstStyle/>
          <a:p>
            <a:pPr algn="ctr">
              <a:defRPr/>
            </a:pPr>
            <a:r>
              <a:rPr lang="en-GB" sz="3200" b="1" dirty="0">
                <a:solidFill>
                  <a:srgbClr val="DCC8B8"/>
                </a:solidFill>
                <a:effectLst>
                  <a:outerShdw blurRad="38100" dist="38100" dir="2700000" algn="tl">
                    <a:srgbClr val="000000"/>
                  </a:outerShdw>
                </a:effectLst>
                <a:latin typeface="Tahoma" pitchFamily="34" charset="0"/>
              </a:rPr>
              <a:t>Own History?</a:t>
            </a:r>
          </a:p>
          <a:p>
            <a:pPr algn="ctr">
              <a:defRPr/>
            </a:pPr>
            <a:r>
              <a:rPr lang="en-GB" sz="3200" b="1" dirty="0">
                <a:solidFill>
                  <a:srgbClr val="DCC8B8"/>
                </a:solidFill>
                <a:effectLst>
                  <a:outerShdw blurRad="38100" dist="38100" dir="2700000" algn="tl">
                    <a:srgbClr val="000000"/>
                  </a:outerShdw>
                </a:effectLst>
                <a:latin typeface="Tahoma" pitchFamily="34" charset="0"/>
              </a:rPr>
              <a:t> </a:t>
            </a:r>
          </a:p>
        </p:txBody>
      </p:sp>
      <p:grpSp>
        <p:nvGrpSpPr>
          <p:cNvPr id="5" name="Groep 4">
            <a:extLst>
              <a:ext uri="{FF2B5EF4-FFF2-40B4-BE49-F238E27FC236}">
                <a16:creationId xmlns:a16="http://schemas.microsoft.com/office/drawing/2014/main" xmlns="" id="{5F4D844F-D0AD-4160-8995-CBBF4E051F05}"/>
              </a:ext>
            </a:extLst>
          </p:cNvPr>
          <p:cNvGrpSpPr/>
          <p:nvPr/>
        </p:nvGrpSpPr>
        <p:grpSpPr>
          <a:xfrm>
            <a:off x="865239" y="1502803"/>
            <a:ext cx="10837320" cy="4772951"/>
            <a:chOff x="865239" y="1502803"/>
            <a:chExt cx="10837320" cy="4772951"/>
          </a:xfrm>
        </p:grpSpPr>
        <p:sp>
          <p:nvSpPr>
            <p:cNvPr id="11" name="Text Box 19">
              <a:extLst>
                <a:ext uri="{FF2B5EF4-FFF2-40B4-BE49-F238E27FC236}">
                  <a16:creationId xmlns:a16="http://schemas.microsoft.com/office/drawing/2014/main" xmlns="" id="{5D2C8874-E414-4F9A-AC41-7193AB796082}"/>
                </a:ext>
              </a:extLst>
            </p:cNvPr>
            <p:cNvSpPr txBox="1">
              <a:spLocks noChangeArrowheads="1"/>
            </p:cNvSpPr>
            <p:nvPr/>
          </p:nvSpPr>
          <p:spPr bwMode="auto">
            <a:xfrm>
              <a:off x="865239" y="1859033"/>
              <a:ext cx="5230886" cy="4157165"/>
            </a:xfrm>
            <a:prstGeom prst="rect">
              <a:avLst/>
            </a:prstGeom>
            <a:noFill/>
            <a:ln w="9525">
              <a:noFill/>
              <a:miter lim="800000"/>
              <a:headEnd/>
              <a:tailEnd/>
            </a:ln>
            <a:effectLst/>
          </p:spPr>
          <p:txBody>
            <a:bodyPr wrap="square" lIns="90000" tIns="46800" rIns="90000" bIns="46800">
              <a:spAutoFit/>
            </a:bodyPr>
            <a:lstStyle/>
            <a:p>
              <a:pPr>
                <a:spcAft>
                  <a:spcPts val="1200"/>
                </a:spcAft>
              </a:pPr>
              <a:r>
                <a:rPr lang="en-US" sz="2400" i="1" spc="100" dirty="0">
                  <a:solidFill>
                    <a:schemeClr val="bg1"/>
                  </a:solidFill>
                  <a:effectLst>
                    <a:outerShdw blurRad="38100" dist="38100" dir="2700000" algn="tl">
                      <a:srgbClr val="C0C0C0"/>
                    </a:outerShdw>
                  </a:effectLst>
                  <a:latin typeface="Tahoma" pitchFamily="34" charset="0"/>
                </a:rPr>
                <a:t>“The day will come when history will speak. But it will not be the history which will be taught in Brussels, Paris, Washington or the United Nations.</a:t>
              </a:r>
              <a:endParaRPr lang="nl-NL" sz="2400" i="1" spc="100" dirty="0">
                <a:solidFill>
                  <a:schemeClr val="bg1"/>
                </a:solidFill>
                <a:effectLst>
                  <a:outerShdw blurRad="38100" dist="38100" dir="2700000" algn="tl">
                    <a:srgbClr val="C0C0C0"/>
                  </a:outerShdw>
                </a:effectLst>
                <a:latin typeface="Tahoma" pitchFamily="34" charset="0"/>
              </a:endParaRPr>
            </a:p>
            <a:p>
              <a:pPr>
                <a:spcAft>
                  <a:spcPts val="600"/>
                </a:spcAft>
              </a:pPr>
              <a:r>
                <a:rPr lang="en-US" sz="2400" i="1" spc="100" dirty="0">
                  <a:solidFill>
                    <a:schemeClr val="bg1"/>
                  </a:solidFill>
                  <a:effectLst>
                    <a:outerShdw blurRad="38100" dist="38100" dir="2700000" algn="tl">
                      <a:srgbClr val="C0C0C0"/>
                    </a:outerShdw>
                  </a:effectLst>
                  <a:latin typeface="Tahoma" pitchFamily="34" charset="0"/>
                </a:rPr>
                <a:t>It will be the history which will be taught in the countries which have won freedom from colonialism and its puppets.”</a:t>
              </a:r>
            </a:p>
            <a:p>
              <a:pPr algn="r">
                <a:spcBef>
                  <a:spcPts val="600"/>
                </a:spcBef>
              </a:pPr>
              <a:r>
                <a:rPr lang="en-US" sz="1400" i="1" dirty="0">
                  <a:solidFill>
                    <a:schemeClr val="bg1"/>
                  </a:solidFill>
                  <a:effectLst>
                    <a:outerShdw blurRad="38100" dist="38100" dir="2700000" algn="tl">
                      <a:srgbClr val="C0C0C0"/>
                    </a:outerShdw>
                  </a:effectLst>
                  <a:latin typeface="Tahoma" pitchFamily="34" charset="0"/>
                </a:rPr>
                <a:t>The Truth about a Monstrous Crime of the Colonialists</a:t>
              </a:r>
            </a:p>
            <a:p>
              <a:pPr algn="r">
                <a:spcAft>
                  <a:spcPts val="600"/>
                </a:spcAft>
              </a:pPr>
              <a:r>
                <a:rPr lang="en-US" sz="1400" i="1" dirty="0">
                  <a:solidFill>
                    <a:schemeClr val="bg1"/>
                  </a:solidFill>
                  <a:effectLst>
                    <a:outerShdw blurRad="38100" dist="38100" dir="2700000" algn="tl">
                      <a:srgbClr val="C0C0C0"/>
                    </a:outerShdw>
                  </a:effectLst>
                  <a:latin typeface="Tahoma" pitchFamily="34" charset="0"/>
                </a:rPr>
                <a:t>(Letter from Thysville Prison)</a:t>
              </a:r>
              <a:endParaRPr lang="en-US" sz="2800" dirty="0">
                <a:solidFill>
                  <a:schemeClr val="bg1"/>
                </a:solidFill>
                <a:effectLst>
                  <a:outerShdw blurRad="38100" dist="38100" dir="2700000" algn="tl">
                    <a:srgbClr val="C0C0C0"/>
                  </a:outerShdw>
                </a:effectLst>
                <a:latin typeface="Tahoma" pitchFamily="34" charset="0"/>
              </a:endParaRPr>
            </a:p>
          </p:txBody>
        </p:sp>
        <p:sp>
          <p:nvSpPr>
            <p:cNvPr id="12" name="Text Box 28">
              <a:extLst>
                <a:ext uri="{FF2B5EF4-FFF2-40B4-BE49-F238E27FC236}">
                  <a16:creationId xmlns:a16="http://schemas.microsoft.com/office/drawing/2014/main" xmlns="" id="{9DD6F626-E46D-4B36-BC98-A3587FD0DCFC}"/>
                </a:ext>
              </a:extLst>
            </p:cNvPr>
            <p:cNvSpPr txBox="1">
              <a:spLocks noChangeArrowheads="1"/>
            </p:cNvSpPr>
            <p:nvPr/>
          </p:nvSpPr>
          <p:spPr bwMode="auto">
            <a:xfrm>
              <a:off x="6626133" y="5701079"/>
              <a:ext cx="5076426" cy="574675"/>
            </a:xfrm>
            <a:prstGeom prst="rect">
              <a:avLst/>
            </a:prstGeom>
            <a:noFill/>
            <a:ln w="9525">
              <a:noFill/>
              <a:miter lim="800000"/>
              <a:headEnd/>
              <a:tailEnd/>
            </a:ln>
            <a:effectLst/>
          </p:spPr>
          <p:txBody>
            <a:bodyPr/>
            <a:lstStyle/>
            <a:p>
              <a:pPr algn="ctr">
                <a:defRPr/>
              </a:pPr>
              <a:r>
                <a:rPr lang="en-US" sz="4000" b="1" dirty="0">
                  <a:solidFill>
                    <a:srgbClr val="800000"/>
                  </a:solidFill>
                  <a:effectLst>
                    <a:outerShdw blurRad="38100" dist="38100" dir="2700000" algn="tl">
                      <a:srgbClr val="C0C0C0"/>
                    </a:outerShdw>
                  </a:effectLst>
                  <a:latin typeface="Tahoma" pitchFamily="34" charset="0"/>
                </a:rPr>
                <a:t>Patrice Lumumba</a:t>
              </a:r>
            </a:p>
            <a:p>
              <a:pPr algn="ctr">
                <a:defRPr/>
              </a:pPr>
              <a:r>
                <a:rPr lang="en-GB" sz="1400" b="1" dirty="0">
                  <a:solidFill>
                    <a:srgbClr val="800000"/>
                  </a:solidFill>
                  <a:effectLst>
                    <a:outerShdw blurRad="38100" dist="38100" dir="2700000" algn="tl">
                      <a:srgbClr val="C0C0C0"/>
                    </a:outerShdw>
                  </a:effectLst>
                  <a:latin typeface="Tahoma" pitchFamily="34" charset="0"/>
                </a:rPr>
                <a:t>(1925- 1961)</a:t>
              </a:r>
            </a:p>
          </p:txBody>
        </p:sp>
        <p:sp>
          <p:nvSpPr>
            <p:cNvPr id="14" name="Rechthoek 13">
              <a:extLst>
                <a:ext uri="{FF2B5EF4-FFF2-40B4-BE49-F238E27FC236}">
                  <a16:creationId xmlns:a16="http://schemas.microsoft.com/office/drawing/2014/main" xmlns="" id="{45E8B17C-B434-4AE3-9817-00E0E351FAF2}"/>
                </a:ext>
              </a:extLst>
            </p:cNvPr>
            <p:cNvSpPr/>
            <p:nvPr/>
          </p:nvSpPr>
          <p:spPr>
            <a:xfrm>
              <a:off x="7800390" y="5321550"/>
              <a:ext cx="2935727" cy="400110"/>
            </a:xfrm>
            <a:prstGeom prst="rect">
              <a:avLst/>
            </a:prstGeom>
          </p:spPr>
          <p:txBody>
            <a:bodyPr wrap="square">
              <a:spAutoFit/>
            </a:bodyPr>
            <a:lstStyle/>
            <a:p>
              <a:pPr algn="r"/>
              <a:r>
                <a:rPr lang="en-US" sz="1000" u="sng" dirty="0">
                  <a:latin typeface="Tahoma" panose="020B0604030504040204" pitchFamily="34" charset="0"/>
                  <a:ea typeface="Tahoma" panose="020B0604030504040204" pitchFamily="34" charset="0"/>
                  <a:cs typeface="Tahoma" panose="020B0604030504040204" pitchFamily="34" charset="0"/>
                  <a:hlinkClick r:id="rId3"/>
                </a:rPr>
                <a:t>https://codepen.io/Gadliango/full/OXVvWb</a:t>
              </a:r>
              <a:endParaRPr lang="nl-NL" sz="1000" dirty="0">
                <a:latin typeface="Tahoma" panose="020B0604030504040204" pitchFamily="34" charset="0"/>
                <a:ea typeface="Tahoma" panose="020B0604030504040204" pitchFamily="34" charset="0"/>
                <a:cs typeface="Tahoma" panose="020B0604030504040204" pitchFamily="34" charset="0"/>
              </a:endParaRPr>
            </a:p>
            <a:p>
              <a:pPr algn="ctr"/>
              <a:endParaRPr lang="nl-NL" sz="1000" dirty="0">
                <a:latin typeface="Tahoma" panose="020B0604030504040204" pitchFamily="34" charset="0"/>
                <a:ea typeface="Tahoma" panose="020B0604030504040204" pitchFamily="34" charset="0"/>
                <a:cs typeface="Tahoma" panose="020B0604030504040204" pitchFamily="34" charset="0"/>
              </a:endParaRPr>
            </a:p>
          </p:txBody>
        </p:sp>
        <p:pic>
          <p:nvPicPr>
            <p:cNvPr id="3" name="Afbeelding 2">
              <a:extLst>
                <a:ext uri="{FF2B5EF4-FFF2-40B4-BE49-F238E27FC236}">
                  <a16:creationId xmlns:a16="http://schemas.microsoft.com/office/drawing/2014/main" xmlns="" id="{72F36076-98D4-4930-BD09-334CFD9FEF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390" y="1502803"/>
              <a:ext cx="2935727" cy="3852394"/>
            </a:xfrm>
            <a:prstGeom prst="rect">
              <a:avLst/>
            </a:prstGeom>
          </p:spPr>
        </p:pic>
      </p:grpSp>
    </p:spTree>
    <p:extLst>
      <p:ext uri="{BB962C8B-B14F-4D97-AF65-F5344CB8AC3E}">
        <p14:creationId xmlns:p14="http://schemas.microsoft.com/office/powerpoint/2010/main" val="168127172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15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2slide10 (a)">
            <a:hlinkClick r:id="" action="ppaction://media"/>
            <a:extLst>
              <a:ext uri="{FF2B5EF4-FFF2-40B4-BE49-F238E27FC236}">
                <a16:creationId xmlns:a16="http://schemas.microsoft.com/office/drawing/2014/main" xmlns="" id="{B3B68162-976A-4616-9B1E-2D194BD154B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33327811"/>
      </p:ext>
    </p:extLst>
  </p:cSld>
  <p:clrMapOvr>
    <a:masterClrMapping/>
  </p:clrMapOvr>
  <mc:AlternateContent xmlns:mc="http://schemas.openxmlformats.org/markup-compatibility/2006" xmlns:p14="http://schemas.microsoft.com/office/powerpoint/2010/main">
    <mc:Choice Requires="p14">
      <p:transition spd="slow" p14:dur="2000" advTm="51000"/>
    </mc:Choice>
    <mc:Fallback xmlns="">
      <p:transition spd="slow" advTm="5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xmlns="" id="{8BE2C0F1-FE79-40E4-BDCB-7D77B9BC9F3D}"/>
              </a:ext>
            </a:extLst>
          </p:cNvPr>
          <p:cNvSpPr txBox="1">
            <a:spLocks noChangeArrowheads="1"/>
          </p:cNvSpPr>
          <p:nvPr/>
        </p:nvSpPr>
        <p:spPr bwMode="auto">
          <a:xfrm>
            <a:off x="0" y="-93306"/>
            <a:ext cx="12192000" cy="7386638"/>
          </a:xfrm>
          <a:prstGeom prst="rect">
            <a:avLst/>
          </a:prstGeom>
          <a:gradFill rotWithShape="0">
            <a:gsLst>
              <a:gs pos="0">
                <a:srgbClr val="B99170"/>
              </a:gs>
              <a:gs pos="50000">
                <a:srgbClr val="71A69E"/>
              </a:gs>
              <a:gs pos="100000">
                <a:srgbClr val="B9917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algn="ct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algn="ctr" eaLnBrk="1" fontAlgn="base" hangingPunct="1">
              <a:spcBef>
                <a:spcPct val="50000"/>
              </a:spcBef>
              <a:spcAft>
                <a:spcPct val="0"/>
              </a:spcAft>
            </a:pPr>
            <a:endParaRPr lang="en-GB" altLang="nl-NL" sz="4400" b="1" dirty="0">
              <a:solidFill>
                <a:srgbClr val="FFFFFF"/>
              </a:solidFill>
              <a:latin typeface="Tahoma" panose="020B0604030504040204" pitchFamily="34" charset="0"/>
            </a:endParaRPr>
          </a:p>
          <a:p>
            <a:pPr algn="ctr" eaLnBrk="1" fontAlgn="base" hangingPunct="1">
              <a:spcBef>
                <a:spcPct val="50000"/>
              </a:spcBef>
              <a:spcAft>
                <a:spcPct val="0"/>
              </a:spcAft>
            </a:pPr>
            <a:endParaRPr lang="en-GB" altLang="nl-NL" sz="4400" b="1" dirty="0">
              <a:solidFill>
                <a:srgbClr val="FFFFFF"/>
              </a:solidFill>
              <a:latin typeface="Tahoma" panose="020B0604030504040204" pitchFamily="34" charset="0"/>
            </a:endParaRPr>
          </a:p>
          <a:p>
            <a:pPr algn="ctr" eaLnBrk="1" fontAlgn="base" hangingPunct="1">
              <a:spcBef>
                <a:spcPct val="50000"/>
              </a:spcBef>
              <a:spcAft>
                <a:spcPct val="0"/>
              </a:spcAft>
            </a:pPr>
            <a:r>
              <a:rPr lang="en-GB" altLang="nl-NL" sz="4400" b="1" dirty="0">
                <a:solidFill>
                  <a:srgbClr val="FFFFFF"/>
                </a:solidFill>
                <a:latin typeface="Tahoma" panose="020B0604030504040204" pitchFamily="34" charset="0"/>
              </a:rPr>
              <a:t> </a:t>
            </a:r>
          </a:p>
          <a:p>
            <a:pPr algn="ctr" eaLnBrk="1" fontAlgn="base" hangingPunct="1">
              <a:spcBef>
                <a:spcPct val="50000"/>
              </a:spcBef>
              <a:spcAft>
                <a:spcPct val="0"/>
              </a:spcAft>
            </a:pPr>
            <a:endParaRPr lang="en-GB" altLang="nl-NL" dirty="0">
              <a:solidFill>
                <a:srgbClr val="000000"/>
              </a:solidFill>
            </a:endParaRPr>
          </a:p>
          <a:p>
            <a:pPr algn="ct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p:txBody>
      </p:sp>
      <p:sp>
        <p:nvSpPr>
          <p:cNvPr id="6" name="Text Box 65">
            <a:extLst>
              <a:ext uri="{FF2B5EF4-FFF2-40B4-BE49-F238E27FC236}">
                <a16:creationId xmlns:a16="http://schemas.microsoft.com/office/drawing/2014/main" xmlns="" id="{BCF1A8E9-0F15-483B-9299-484366751209}"/>
              </a:ext>
            </a:extLst>
          </p:cNvPr>
          <p:cNvSpPr txBox="1">
            <a:spLocks noChangeArrowheads="1"/>
          </p:cNvSpPr>
          <p:nvPr/>
        </p:nvSpPr>
        <p:spPr bwMode="auto">
          <a:xfrm>
            <a:off x="358775" y="371746"/>
            <a:ext cx="11515899" cy="647700"/>
          </a:xfrm>
          <a:prstGeom prst="rect">
            <a:avLst/>
          </a:prstGeom>
          <a:solidFill>
            <a:srgbClr val="378C80"/>
          </a:solidFill>
          <a:ln w="9525">
            <a:noFill/>
            <a:miter lim="800000"/>
            <a:headEnd/>
            <a:tailEnd/>
          </a:ln>
          <a:effectLst/>
        </p:spPr>
        <p:txBody>
          <a:bodyPr wrap="none"/>
          <a:lstStyle/>
          <a:p>
            <a:pPr algn="ctr">
              <a:defRPr/>
            </a:pPr>
            <a:r>
              <a:rPr lang="en-GB" sz="3200" b="1" dirty="0">
                <a:solidFill>
                  <a:srgbClr val="DCC8B8"/>
                </a:solidFill>
                <a:effectLst>
                  <a:outerShdw blurRad="38100" dist="38100" dir="2700000" algn="tl">
                    <a:srgbClr val="000000"/>
                  </a:outerShdw>
                </a:effectLst>
                <a:latin typeface="Tahoma" pitchFamily="34" charset="0"/>
              </a:rPr>
              <a:t>Decolonise the Mind?</a:t>
            </a:r>
          </a:p>
          <a:p>
            <a:pPr algn="ctr">
              <a:defRPr/>
            </a:pPr>
            <a:r>
              <a:rPr lang="en-GB" sz="3200" b="1" dirty="0">
                <a:solidFill>
                  <a:srgbClr val="DCC8B8"/>
                </a:solidFill>
                <a:effectLst>
                  <a:outerShdw blurRad="38100" dist="38100" dir="2700000" algn="tl">
                    <a:srgbClr val="000000"/>
                  </a:outerShdw>
                </a:effectLst>
                <a:latin typeface="Tahoma" pitchFamily="34" charset="0"/>
              </a:rPr>
              <a:t> </a:t>
            </a:r>
          </a:p>
        </p:txBody>
      </p:sp>
      <p:grpSp>
        <p:nvGrpSpPr>
          <p:cNvPr id="2" name="Groep 1">
            <a:extLst>
              <a:ext uri="{FF2B5EF4-FFF2-40B4-BE49-F238E27FC236}">
                <a16:creationId xmlns:a16="http://schemas.microsoft.com/office/drawing/2014/main" xmlns="" id="{04CC0F00-6585-4117-B317-3CB432F5EACF}"/>
              </a:ext>
            </a:extLst>
          </p:cNvPr>
          <p:cNvGrpSpPr/>
          <p:nvPr/>
        </p:nvGrpSpPr>
        <p:grpSpPr>
          <a:xfrm>
            <a:off x="657088" y="2040664"/>
            <a:ext cx="10785143" cy="4251990"/>
            <a:chOff x="657088" y="2040664"/>
            <a:chExt cx="10785143" cy="4251990"/>
          </a:xfrm>
        </p:grpSpPr>
        <p:sp>
          <p:nvSpPr>
            <p:cNvPr id="5" name="Text Box 19">
              <a:extLst>
                <a:ext uri="{FF2B5EF4-FFF2-40B4-BE49-F238E27FC236}">
                  <a16:creationId xmlns:a16="http://schemas.microsoft.com/office/drawing/2014/main" xmlns="" id="{53201137-4BDE-4A5E-AB29-2F743ABBCDB7}"/>
                </a:ext>
              </a:extLst>
            </p:cNvPr>
            <p:cNvSpPr txBox="1">
              <a:spLocks noChangeArrowheads="1"/>
            </p:cNvSpPr>
            <p:nvPr/>
          </p:nvSpPr>
          <p:spPr bwMode="auto">
            <a:xfrm>
              <a:off x="657088" y="2040664"/>
              <a:ext cx="5230886" cy="2675349"/>
            </a:xfrm>
            <a:prstGeom prst="rect">
              <a:avLst/>
            </a:prstGeom>
            <a:noFill/>
            <a:ln w="9525">
              <a:noFill/>
              <a:miter lim="800000"/>
              <a:headEnd/>
              <a:tailEnd/>
            </a:ln>
            <a:effectLst/>
          </p:spPr>
          <p:txBody>
            <a:bodyPr wrap="square" lIns="90000" tIns="46800" rIns="90000" bIns="46800">
              <a:spAutoFit/>
            </a:bodyPr>
            <a:lstStyle/>
            <a:p>
              <a:pPr>
                <a:lnSpc>
                  <a:spcPct val="107000"/>
                </a:lnSpc>
                <a:spcAft>
                  <a:spcPts val="0"/>
                </a:spcAft>
              </a:pPr>
              <a:r>
                <a:rPr lang="en-GB" sz="2400" i="1" dirty="0">
                  <a:solidFill>
                    <a:schemeClr val="bg1"/>
                  </a:solidFill>
                  <a:effectLst>
                    <a:outerShdw blurRad="38100" dist="38100" dir="2700000" algn="tl">
                      <a:srgbClr val="C0C0C0"/>
                    </a:outerShdw>
                  </a:effectLst>
                  <a:latin typeface="Tahoma" pitchFamily="34" charset="0"/>
                </a:rPr>
                <a:t>“</a:t>
              </a:r>
              <a:r>
                <a:rPr lang="en-US" sz="2400" i="1" dirty="0">
                  <a:solidFill>
                    <a:schemeClr val="bg1"/>
                  </a:solidFill>
                  <a:effectLst>
                    <a:outerShdw blurRad="38100" dist="38100" dir="2700000" algn="tl">
                      <a:srgbClr val="C0C0C0"/>
                    </a:outerShdw>
                  </a:effectLst>
                  <a:latin typeface="Tahoma" pitchFamily="34" charset="0"/>
                </a:rPr>
                <a:t>But its most important area of domination was the mental universe of the colonised, the control, through culture, of how people perceived themselves and their relationship to the world.”</a:t>
              </a:r>
            </a:p>
            <a:p>
              <a:pPr algn="r">
                <a:lnSpc>
                  <a:spcPct val="107000"/>
                </a:lnSpc>
                <a:spcAft>
                  <a:spcPts val="0"/>
                </a:spcAft>
              </a:pPr>
              <a:r>
                <a:rPr lang="en-US" sz="1400" i="1" dirty="0">
                  <a:solidFill>
                    <a:schemeClr val="bg1"/>
                  </a:solidFill>
                  <a:effectLst>
                    <a:outerShdw blurRad="38100" dist="38100" dir="2700000" algn="tl">
                      <a:srgbClr val="C0C0C0"/>
                    </a:outerShdw>
                  </a:effectLst>
                  <a:latin typeface="Tahoma" pitchFamily="34" charset="0"/>
                </a:rPr>
                <a:t>Decolonising the Mind</a:t>
              </a:r>
              <a:endParaRPr lang="en-US" sz="2800" dirty="0">
                <a:solidFill>
                  <a:schemeClr val="bg1"/>
                </a:solidFill>
                <a:effectLst>
                  <a:outerShdw blurRad="38100" dist="38100" dir="2700000" algn="tl">
                    <a:srgbClr val="C0C0C0"/>
                  </a:outerShdw>
                </a:effectLst>
                <a:latin typeface="Tahoma" pitchFamily="34" charset="0"/>
              </a:endParaRPr>
            </a:p>
          </p:txBody>
        </p:sp>
        <p:sp>
          <p:nvSpPr>
            <p:cNvPr id="8" name="Text Box 28">
              <a:extLst>
                <a:ext uri="{FF2B5EF4-FFF2-40B4-BE49-F238E27FC236}">
                  <a16:creationId xmlns:a16="http://schemas.microsoft.com/office/drawing/2014/main" xmlns="" id="{96BBDA57-CB2F-4F8C-9410-B25A79765C20}"/>
                </a:ext>
              </a:extLst>
            </p:cNvPr>
            <p:cNvSpPr txBox="1">
              <a:spLocks noChangeArrowheads="1"/>
            </p:cNvSpPr>
            <p:nvPr/>
          </p:nvSpPr>
          <p:spPr bwMode="auto">
            <a:xfrm>
              <a:off x="866503" y="5339274"/>
              <a:ext cx="5229497" cy="953380"/>
            </a:xfrm>
            <a:prstGeom prst="rect">
              <a:avLst/>
            </a:prstGeom>
            <a:noFill/>
            <a:ln w="9525">
              <a:noFill/>
              <a:miter lim="800000"/>
              <a:headEnd/>
              <a:tailEnd/>
            </a:ln>
            <a:effectLst/>
          </p:spPr>
          <p:txBody>
            <a:bodyPr/>
            <a:lstStyle/>
            <a:p>
              <a:pPr algn="ctr">
                <a:defRPr/>
              </a:pPr>
              <a:r>
                <a:rPr lang="en-US" sz="4000" b="1" dirty="0">
                  <a:solidFill>
                    <a:srgbClr val="800000"/>
                  </a:solidFill>
                  <a:effectLst>
                    <a:outerShdw blurRad="38100" dist="38100" dir="2700000" algn="tl">
                      <a:srgbClr val="C0C0C0"/>
                    </a:outerShdw>
                  </a:effectLst>
                  <a:latin typeface="Tahoma" pitchFamily="34" charset="0"/>
                </a:rPr>
                <a:t>Ngũgĩ wa Thiong’o</a:t>
              </a:r>
            </a:p>
            <a:p>
              <a:pPr algn="ctr">
                <a:defRPr/>
              </a:pPr>
              <a:r>
                <a:rPr lang="en-GB" sz="1400" b="1" dirty="0">
                  <a:solidFill>
                    <a:srgbClr val="800000"/>
                  </a:solidFill>
                  <a:effectLst>
                    <a:outerShdw blurRad="38100" dist="38100" dir="2700000" algn="tl">
                      <a:srgbClr val="C0C0C0"/>
                    </a:outerShdw>
                  </a:effectLst>
                  <a:latin typeface="Tahoma" pitchFamily="34" charset="0"/>
                </a:rPr>
                <a:t>(1938)</a:t>
              </a:r>
            </a:p>
          </p:txBody>
        </p:sp>
        <p:pic>
          <p:nvPicPr>
            <p:cNvPr id="7" name="Afbeelding 6">
              <a:extLst>
                <a:ext uri="{FF2B5EF4-FFF2-40B4-BE49-F238E27FC236}">
                  <a16:creationId xmlns:a16="http://schemas.microsoft.com/office/drawing/2014/main" xmlns="" id="{8B95F2A5-52EC-4B25-9905-42D851988F33}"/>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7035589" y="2191293"/>
              <a:ext cx="4406642" cy="2959205"/>
            </a:xfrm>
            <a:prstGeom prst="rect">
              <a:avLst/>
            </a:prstGeom>
          </p:spPr>
        </p:pic>
        <p:sp>
          <p:nvSpPr>
            <p:cNvPr id="9" name="Rechthoek 8">
              <a:extLst>
                <a:ext uri="{FF2B5EF4-FFF2-40B4-BE49-F238E27FC236}">
                  <a16:creationId xmlns:a16="http://schemas.microsoft.com/office/drawing/2014/main" xmlns="" id="{20E0C827-C80A-4D45-8E6E-08A06AD036E7}"/>
                </a:ext>
              </a:extLst>
            </p:cNvPr>
            <p:cNvSpPr/>
            <p:nvPr/>
          </p:nvSpPr>
          <p:spPr>
            <a:xfrm>
              <a:off x="7035589" y="5150498"/>
              <a:ext cx="4406642" cy="246221"/>
            </a:xfrm>
            <a:prstGeom prst="rect">
              <a:avLst/>
            </a:prstGeom>
          </p:spPr>
          <p:txBody>
            <a:bodyPr wrap="square">
              <a:spAutoFit/>
            </a:bodyPr>
            <a:lstStyle/>
            <a:p>
              <a:pPr algn="r"/>
              <a:r>
                <a:rPr lang="en-GB" sz="1000" dirty="0">
                  <a:solidFill>
                    <a:srgbClr val="002060"/>
                  </a:solidFill>
                  <a:latin typeface="Tahoma" panose="020B0604030504040204" pitchFamily="34" charset="0"/>
                  <a:ea typeface="Tahoma" panose="020B0604030504040204" pitchFamily="34" charset="0"/>
                  <a:cs typeface="Tahoma" panose="020B0604030504040204" pitchFamily="34" charset="0"/>
                </a:rPr>
                <a:t>Daily Monitor 22 August 2013</a:t>
              </a:r>
              <a:endParaRPr lang="nl-NL" sz="10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624514208"/>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150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2slide09">
            <a:hlinkClick r:id="" action="ppaction://media"/>
            <a:extLst>
              <a:ext uri="{FF2B5EF4-FFF2-40B4-BE49-F238E27FC236}">
                <a16:creationId xmlns:a16="http://schemas.microsoft.com/office/drawing/2014/main" xmlns="" id="{C57E4104-D9C3-4EFB-B6F4-B53D0550DA1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87799155"/>
      </p:ext>
    </p:extLst>
  </p:cSld>
  <p:clrMapOvr>
    <a:masterClrMapping/>
  </p:clrMapOvr>
  <mc:AlternateContent xmlns:mc="http://schemas.openxmlformats.org/markup-compatibility/2006" xmlns:p14="http://schemas.microsoft.com/office/powerpoint/2010/main">
    <mc:Choice Requires="p14">
      <p:transition spd="slow" p14:dur="2000" advTm="48491"/>
    </mc:Choice>
    <mc:Fallback xmlns="">
      <p:transition spd="slow" advTm="48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4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final">
            <a:hlinkClick r:id="" action="ppaction://media"/>
            <a:extLst>
              <a:ext uri="{FF2B5EF4-FFF2-40B4-BE49-F238E27FC236}">
                <a16:creationId xmlns:a16="http://schemas.microsoft.com/office/drawing/2014/main" xmlns="" id="{642E8A43-DB91-499F-9014-456EE97ADE2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791200" y="3124200"/>
            <a:ext cx="609600" cy="609600"/>
          </a:xfrm>
          <a:prstGeom prst="rect">
            <a:avLst/>
          </a:prstGeom>
        </p:spPr>
      </p:pic>
      <p:sp>
        <p:nvSpPr>
          <p:cNvPr id="4" name="Text Box 2">
            <a:extLst>
              <a:ext uri="{FF2B5EF4-FFF2-40B4-BE49-F238E27FC236}">
                <a16:creationId xmlns:a16="http://schemas.microsoft.com/office/drawing/2014/main" xmlns="" id="{8BE2C0F1-FE79-40E4-BDCB-7D77B9BC9F3D}"/>
              </a:ext>
            </a:extLst>
          </p:cNvPr>
          <p:cNvSpPr txBox="1">
            <a:spLocks noChangeArrowheads="1"/>
          </p:cNvSpPr>
          <p:nvPr/>
        </p:nvSpPr>
        <p:spPr bwMode="auto">
          <a:xfrm>
            <a:off x="0" y="-12526"/>
            <a:ext cx="12192000" cy="7386638"/>
          </a:xfrm>
          <a:prstGeom prst="rect">
            <a:avLst/>
          </a:prstGeom>
          <a:gradFill rotWithShape="0">
            <a:gsLst>
              <a:gs pos="0">
                <a:srgbClr val="B99170"/>
              </a:gs>
              <a:gs pos="50000">
                <a:srgbClr val="71A69E"/>
              </a:gs>
              <a:gs pos="100000">
                <a:srgbClr val="B9917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algn="ct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algn="ctr" eaLnBrk="1" fontAlgn="base" hangingPunct="1">
              <a:spcBef>
                <a:spcPct val="50000"/>
              </a:spcBef>
              <a:spcAft>
                <a:spcPct val="0"/>
              </a:spcAft>
            </a:pPr>
            <a:endParaRPr lang="en-GB" altLang="nl-NL" sz="4400" b="1" dirty="0">
              <a:solidFill>
                <a:srgbClr val="FFFFFF"/>
              </a:solidFill>
              <a:latin typeface="Tahoma" panose="020B0604030504040204" pitchFamily="34" charset="0"/>
            </a:endParaRPr>
          </a:p>
          <a:p>
            <a:pPr algn="ctr" eaLnBrk="1" fontAlgn="base" hangingPunct="1">
              <a:spcBef>
                <a:spcPct val="50000"/>
              </a:spcBef>
              <a:spcAft>
                <a:spcPct val="0"/>
              </a:spcAft>
            </a:pPr>
            <a:endParaRPr lang="en-GB" altLang="nl-NL" sz="4400" b="1" dirty="0">
              <a:solidFill>
                <a:srgbClr val="FFFFFF"/>
              </a:solidFill>
              <a:latin typeface="Tahoma" panose="020B0604030504040204" pitchFamily="34" charset="0"/>
            </a:endParaRPr>
          </a:p>
          <a:p>
            <a:pPr algn="ctr" eaLnBrk="1" fontAlgn="base" hangingPunct="1">
              <a:spcBef>
                <a:spcPct val="50000"/>
              </a:spcBef>
              <a:spcAft>
                <a:spcPct val="0"/>
              </a:spcAft>
            </a:pPr>
            <a:r>
              <a:rPr lang="en-GB" altLang="nl-NL" sz="4400" b="1" dirty="0">
                <a:solidFill>
                  <a:srgbClr val="FFFFFF"/>
                </a:solidFill>
                <a:latin typeface="Tahoma" panose="020B0604030504040204" pitchFamily="34" charset="0"/>
              </a:rPr>
              <a:t> </a:t>
            </a:r>
          </a:p>
          <a:p>
            <a:pPr algn="ctr" eaLnBrk="1" fontAlgn="base" hangingPunct="1">
              <a:spcBef>
                <a:spcPct val="50000"/>
              </a:spcBef>
              <a:spcAft>
                <a:spcPct val="0"/>
              </a:spcAft>
            </a:pPr>
            <a:endParaRPr lang="en-GB" altLang="nl-NL" dirty="0">
              <a:solidFill>
                <a:srgbClr val="000000"/>
              </a:solidFill>
            </a:endParaRPr>
          </a:p>
          <a:p>
            <a:pPr algn="ct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p:txBody>
      </p:sp>
      <p:sp>
        <p:nvSpPr>
          <p:cNvPr id="6" name="Text Box 65">
            <a:extLst>
              <a:ext uri="{FF2B5EF4-FFF2-40B4-BE49-F238E27FC236}">
                <a16:creationId xmlns:a16="http://schemas.microsoft.com/office/drawing/2014/main" xmlns="" id="{BCF1A8E9-0F15-483B-9299-484366751209}"/>
              </a:ext>
            </a:extLst>
          </p:cNvPr>
          <p:cNvSpPr txBox="1">
            <a:spLocks noChangeArrowheads="1"/>
          </p:cNvSpPr>
          <p:nvPr/>
        </p:nvSpPr>
        <p:spPr bwMode="auto">
          <a:xfrm>
            <a:off x="358775" y="371746"/>
            <a:ext cx="11515899" cy="647700"/>
          </a:xfrm>
          <a:prstGeom prst="rect">
            <a:avLst/>
          </a:prstGeom>
          <a:solidFill>
            <a:srgbClr val="378C80"/>
          </a:solidFill>
          <a:ln w="9525">
            <a:noFill/>
            <a:miter lim="800000"/>
            <a:headEnd/>
            <a:tailEnd/>
          </a:ln>
          <a:effectLst/>
        </p:spPr>
        <p:txBody>
          <a:bodyPr wrap="none"/>
          <a:lstStyle/>
          <a:p>
            <a:pPr algn="ctr">
              <a:defRPr/>
            </a:pPr>
            <a:r>
              <a:rPr lang="en-GB" sz="3200" b="1" dirty="0">
                <a:solidFill>
                  <a:srgbClr val="DCC8B8"/>
                </a:solidFill>
                <a:effectLst>
                  <a:outerShdw blurRad="38100" dist="38100" dir="2700000" algn="tl">
                    <a:srgbClr val="000000"/>
                  </a:outerShdw>
                </a:effectLst>
                <a:latin typeface="Tahoma" pitchFamily="34" charset="0"/>
              </a:rPr>
              <a:t>What is a Discourse?</a:t>
            </a:r>
          </a:p>
          <a:p>
            <a:pPr algn="ctr">
              <a:defRPr/>
            </a:pPr>
            <a:r>
              <a:rPr lang="en-GB" sz="3200" b="1" dirty="0">
                <a:solidFill>
                  <a:srgbClr val="DCC8B8"/>
                </a:solidFill>
                <a:effectLst>
                  <a:outerShdw blurRad="38100" dist="38100" dir="2700000" algn="tl">
                    <a:srgbClr val="000000"/>
                  </a:outerShdw>
                </a:effectLst>
                <a:latin typeface="Tahoma" pitchFamily="34" charset="0"/>
              </a:rPr>
              <a:t> </a:t>
            </a:r>
          </a:p>
        </p:txBody>
      </p:sp>
      <p:sp>
        <p:nvSpPr>
          <p:cNvPr id="7" name="Text Box 19">
            <a:extLst>
              <a:ext uri="{FF2B5EF4-FFF2-40B4-BE49-F238E27FC236}">
                <a16:creationId xmlns:a16="http://schemas.microsoft.com/office/drawing/2014/main" xmlns="" id="{AAA45505-430C-47F9-AFBB-268A3D2C1F0C}"/>
              </a:ext>
            </a:extLst>
          </p:cNvPr>
          <p:cNvSpPr txBox="1">
            <a:spLocks noChangeArrowheads="1"/>
          </p:cNvSpPr>
          <p:nvPr/>
        </p:nvSpPr>
        <p:spPr bwMode="auto">
          <a:xfrm>
            <a:off x="754702" y="2052813"/>
            <a:ext cx="10958170" cy="956288"/>
          </a:xfrm>
          <a:prstGeom prst="rect">
            <a:avLst/>
          </a:prstGeom>
          <a:noFill/>
          <a:ln w="9525">
            <a:noFill/>
            <a:miter lim="800000"/>
            <a:headEnd/>
            <a:tailEnd/>
          </a:ln>
          <a:effectLst/>
        </p:spPr>
        <p:txBody>
          <a:bodyPr wrap="none" lIns="90000" tIns="46800" rIns="90000" bIns="46800">
            <a:spAutoFit/>
          </a:bodyPr>
          <a:lstStyle/>
          <a:p>
            <a:pPr algn="ctr">
              <a:defRPr/>
            </a:pPr>
            <a:r>
              <a:rPr lang="en-US" sz="2800" dirty="0">
                <a:solidFill>
                  <a:schemeClr val="bg1"/>
                </a:solidFill>
                <a:effectLst>
                  <a:outerShdw blurRad="38100" dist="38100" dir="2700000" algn="tl">
                    <a:srgbClr val="C0C0C0"/>
                  </a:outerShdw>
                </a:effectLst>
                <a:latin typeface="Tahoma" pitchFamily="34" charset="0"/>
              </a:rPr>
              <a:t>Discourses refers to how we express </a:t>
            </a:r>
            <a:r>
              <a:rPr lang="en-US" sz="2800" b="1" dirty="0">
                <a:solidFill>
                  <a:srgbClr val="800000"/>
                </a:solidFill>
                <a:effectLst>
                  <a:outerShdw blurRad="38100" dist="38100" dir="2700000" algn="tl">
                    <a:srgbClr val="C0C0C0"/>
                  </a:outerShdw>
                </a:effectLst>
                <a:latin typeface="Tahoma" pitchFamily="34" charset="0"/>
              </a:rPr>
              <a:t>what we think </a:t>
            </a:r>
            <a:r>
              <a:rPr lang="en-US" sz="2800" dirty="0">
                <a:solidFill>
                  <a:schemeClr val="bg1"/>
                </a:solidFill>
                <a:effectLst>
                  <a:outerShdw blurRad="38100" dist="38100" dir="2700000" algn="tl">
                    <a:srgbClr val="C0C0C0"/>
                  </a:outerShdw>
                </a:effectLst>
                <a:latin typeface="Tahoma" pitchFamily="34" charset="0"/>
              </a:rPr>
              <a:t>about people,</a:t>
            </a:r>
          </a:p>
          <a:p>
            <a:pPr algn="ctr">
              <a:defRPr/>
            </a:pPr>
            <a:r>
              <a:rPr lang="en-US" sz="2800" dirty="0">
                <a:solidFill>
                  <a:schemeClr val="bg1"/>
                </a:solidFill>
                <a:effectLst>
                  <a:outerShdw blurRad="38100" dist="38100" dir="2700000" algn="tl">
                    <a:srgbClr val="C0C0C0"/>
                  </a:outerShdw>
                </a:effectLst>
                <a:latin typeface="Tahoma" pitchFamily="34" charset="0"/>
              </a:rPr>
              <a:t>society and objects, and the relationships between these aspects.</a:t>
            </a:r>
          </a:p>
        </p:txBody>
      </p:sp>
      <p:graphicFrame>
        <p:nvGraphicFramePr>
          <p:cNvPr id="3" name="Object 2">
            <a:extLst>
              <a:ext uri="{FF2B5EF4-FFF2-40B4-BE49-F238E27FC236}">
                <a16:creationId xmlns:a16="http://schemas.microsoft.com/office/drawing/2014/main" xmlns="" id="{0A7A6345-DBD3-48D3-82B3-610089F2B713}"/>
              </a:ext>
            </a:extLst>
          </p:cNvPr>
          <p:cNvGraphicFramePr>
            <a:graphicFrameLocks noChangeAspect="1"/>
          </p:cNvGraphicFramePr>
          <p:nvPr>
            <p:extLst/>
          </p:nvPr>
        </p:nvGraphicFramePr>
        <p:xfrm>
          <a:off x="2817290" y="3591839"/>
          <a:ext cx="7115850" cy="2878828"/>
        </p:xfrm>
        <a:graphic>
          <a:graphicData uri="http://schemas.openxmlformats.org/presentationml/2006/ole">
            <mc:AlternateContent xmlns:mc="http://schemas.openxmlformats.org/markup-compatibility/2006">
              <mc:Choice xmlns:v="urn:schemas-microsoft-com:vml" Requires="v">
                <p:oleObj spid="_x0000_s2058" name="Document" r:id="rId7" imgW="5771601" imgH="2335114" progId="Word.Document.12">
                  <p:embed/>
                </p:oleObj>
              </mc:Choice>
              <mc:Fallback>
                <p:oleObj name="Document" r:id="rId7" imgW="5771601" imgH="2335114" progId="Word.Document.12">
                  <p:embed/>
                  <p:pic>
                    <p:nvPicPr>
                      <p:cNvPr id="3" name="Object 2">
                        <a:extLst>
                          <a:ext uri="{FF2B5EF4-FFF2-40B4-BE49-F238E27FC236}">
                            <a16:creationId xmlns:a16="http://schemas.microsoft.com/office/drawing/2014/main" xmlns="" id="{0A7A6345-DBD3-48D3-82B3-610089F2B713}"/>
                          </a:ext>
                        </a:extLst>
                      </p:cNvPr>
                      <p:cNvPicPr/>
                      <p:nvPr/>
                    </p:nvPicPr>
                    <p:blipFill>
                      <a:blip r:embed="rId8"/>
                      <a:stretch>
                        <a:fillRect/>
                      </a:stretch>
                    </p:blipFill>
                    <p:spPr>
                      <a:xfrm>
                        <a:off x="2817290" y="3591839"/>
                        <a:ext cx="7115850" cy="2878828"/>
                      </a:xfrm>
                      <a:prstGeom prst="rect">
                        <a:avLst/>
                      </a:prstGeom>
                    </p:spPr>
                  </p:pic>
                </p:oleObj>
              </mc:Fallback>
            </mc:AlternateContent>
          </a:graphicData>
        </a:graphic>
      </p:graphicFrame>
      <p:pic>
        <p:nvPicPr>
          <p:cNvPr id="5" name="2final">
            <a:hlinkClick r:id="" action="ppaction://media"/>
            <a:extLst>
              <a:ext uri="{FF2B5EF4-FFF2-40B4-BE49-F238E27FC236}">
                <a16:creationId xmlns:a16="http://schemas.microsoft.com/office/drawing/2014/main" xmlns="" id="{479844CB-87D3-48B5-8735-1227CF01580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504013" y="6248400"/>
            <a:ext cx="609600" cy="609600"/>
          </a:xfrm>
          <a:prstGeom prst="rect">
            <a:avLst/>
          </a:prstGeom>
        </p:spPr>
      </p:pic>
    </p:spTree>
    <p:extLst>
      <p:ext uri="{BB962C8B-B14F-4D97-AF65-F5344CB8AC3E}">
        <p14:creationId xmlns:p14="http://schemas.microsoft.com/office/powerpoint/2010/main" val="3759917974"/>
      </p:ext>
    </p:ext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par>
                          <p:cTn id="7" fill="hold">
                            <p:stCondLst>
                              <p:cond delay="500"/>
                            </p:stCondLst>
                            <p:childTnLst>
                              <p:par>
                                <p:cTn id="8" presetID="1" presetClass="mediacall" presetSubtype="0" fill="hold" nodeType="afterEffect">
                                  <p:stCondLst>
                                    <p:cond delay="1000"/>
                                  </p:stCondLst>
                                  <p:childTnLst>
                                    <p:cmd type="call" cmd="playFrom(0.0)">
                                      <p:cBhvr>
                                        <p:cTn id="9" dur="9691" fill="hold"/>
                                        <p:tgtEl>
                                          <p:spTgt spid="5"/>
                                        </p:tgtEl>
                                      </p:cBhvr>
                                    </p:cmd>
                                  </p:childTnLst>
                                </p:cTn>
                              </p:par>
                              <p:par>
                                <p:cTn id="10" presetID="1" presetClass="entr" presetSubtype="0" fill="hold" grpId="0" nodeType="withEffect">
                                  <p:stCondLst>
                                    <p:cond delay="50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par>
                                <p:cTn id="12" presetID="1" presetClass="entr" presetSubtype="0" fill="hold" grpId="0" nodeType="withEffect">
                                  <p:stCondLst>
                                    <p:cond delay="500"/>
                                  </p:stCondLst>
                                  <p:childTnLst>
                                    <p:set>
                                      <p:cBhvr>
                                        <p:cTn id="13" dur="1" fill="hold">
                                          <p:stCondLst>
                                            <p:cond delay="0"/>
                                          </p:stCondLst>
                                        </p:cTn>
                                        <p:tgtEl>
                                          <p:spTgt spid="7">
                                            <p:txEl>
                                              <p:pRg st="1" end="1"/>
                                            </p:txEl>
                                          </p:spTgt>
                                        </p:tgtEl>
                                        <p:attrNameLst>
                                          <p:attrName>style.visibility</p:attrName>
                                        </p:attrNameLst>
                                      </p:cBhvr>
                                      <p:to>
                                        <p:strVal val="visible"/>
                                      </p:to>
                                    </p:set>
                                  </p:childTnLst>
                                </p:cTn>
                              </p:par>
                            </p:childTnLst>
                          </p:cTn>
                        </p:par>
                        <p:par>
                          <p:cTn id="14" fill="hold">
                            <p:stCondLst>
                              <p:cond delay="11191"/>
                            </p:stCondLst>
                            <p:childTnLst>
                              <p:par>
                                <p:cTn id="15" presetID="2" presetClass="entr" presetSubtype="2" fill="hold" nodeType="afterEffect">
                                  <p:stCondLst>
                                    <p:cond delay="5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3000" fill="hold"/>
                                        <p:tgtEl>
                                          <p:spTgt spid="3"/>
                                        </p:tgtEl>
                                        <p:attrNameLst>
                                          <p:attrName>ppt_x</p:attrName>
                                        </p:attrNameLst>
                                      </p:cBhvr>
                                      <p:tavLst>
                                        <p:tav tm="0">
                                          <p:val>
                                            <p:strVal val="1+#ppt_w/2"/>
                                          </p:val>
                                        </p:tav>
                                        <p:tav tm="100000">
                                          <p:val>
                                            <p:strVal val="#ppt_x"/>
                                          </p:val>
                                        </p:tav>
                                      </p:tavLst>
                                    </p:anim>
                                    <p:anim calcmode="lin" valueType="num">
                                      <p:cBhvr additive="base">
                                        <p:cTn id="18" dur="3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audio>
              <p:cMediaNode vol="57576" showWhenStopped="0">
                <p:cTn id="20" fill="hold" display="0">
                  <p:stCondLst>
                    <p:cond delay="indefinite"/>
                  </p:stCondLst>
                  <p:endCondLst>
                    <p:cond evt="onStopAudio" delay="0">
                      <p:tgtEl>
                        <p:sldTgt/>
                      </p:tgtEl>
                    </p:cond>
                  </p:endCondLst>
                </p:cTn>
                <p:tgtEl>
                  <p:spTgt spid="5"/>
                </p:tgtEl>
              </p:cMediaNode>
            </p:audio>
          </p:childTnLst>
        </p:cTn>
      </p:par>
    </p:tnLst>
    <p:bldLst>
      <p:bldP spid="6" grpId="0" animBg="1" autoUpdateAnimBg="0"/>
      <p:bldP spid="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xmlns="" id="{8BE2C0F1-FE79-40E4-BDCB-7D77B9BC9F3D}"/>
              </a:ext>
            </a:extLst>
          </p:cNvPr>
          <p:cNvSpPr txBox="1">
            <a:spLocks noChangeArrowheads="1"/>
          </p:cNvSpPr>
          <p:nvPr/>
        </p:nvSpPr>
        <p:spPr bwMode="auto">
          <a:xfrm>
            <a:off x="0" y="-12526"/>
            <a:ext cx="12192000" cy="7063472"/>
          </a:xfrm>
          <a:prstGeom prst="rect">
            <a:avLst/>
          </a:prstGeom>
          <a:gradFill rotWithShape="0">
            <a:gsLst>
              <a:gs pos="0">
                <a:srgbClr val="B99170"/>
              </a:gs>
              <a:gs pos="50000">
                <a:srgbClr val="71A69E"/>
              </a:gs>
              <a:gs pos="100000">
                <a:srgbClr val="B9917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algn="ctr" eaLnBrk="1" fontAlgn="base" hangingPunct="1">
              <a:spcBef>
                <a:spcPct val="50000"/>
              </a:spcBef>
              <a:spcAft>
                <a:spcPct val="0"/>
              </a:spcAft>
            </a:pPr>
            <a:endParaRPr lang="en-GB" altLang="nl-NL" sz="1000" i="1" dirty="0">
              <a:solidFill>
                <a:srgbClr val="000000"/>
              </a:solidFill>
              <a:latin typeface="Tahoma" panose="020B0604030504040204" pitchFamily="34" charset="0"/>
            </a:endParaRPr>
          </a:p>
          <a:p>
            <a:pPr algn="ctr" eaLnBrk="1" fontAlgn="base" hangingPunct="1">
              <a:spcBef>
                <a:spcPct val="50000"/>
              </a:spcBef>
              <a:spcAft>
                <a:spcPct val="0"/>
              </a:spcAft>
            </a:pPr>
            <a:endParaRPr lang="en-GB" altLang="nl-NL" sz="4400" b="1" dirty="0">
              <a:solidFill>
                <a:srgbClr val="FFFFFF"/>
              </a:solidFill>
              <a:latin typeface="Tahoma" panose="020B0604030504040204" pitchFamily="34" charset="0"/>
            </a:endParaRPr>
          </a:p>
          <a:p>
            <a:pPr algn="ctr" eaLnBrk="1" fontAlgn="base" hangingPunct="1">
              <a:spcBef>
                <a:spcPct val="50000"/>
              </a:spcBef>
              <a:spcAft>
                <a:spcPct val="0"/>
              </a:spcAft>
            </a:pPr>
            <a:endParaRPr lang="en-GB" altLang="nl-NL" sz="4400" b="1" dirty="0">
              <a:solidFill>
                <a:srgbClr val="FFFFFF"/>
              </a:solidFill>
              <a:latin typeface="Tahoma" panose="020B0604030504040204" pitchFamily="34" charset="0"/>
            </a:endParaRPr>
          </a:p>
          <a:p>
            <a:pPr algn="ctr" eaLnBrk="1" fontAlgn="base" hangingPunct="1">
              <a:spcBef>
                <a:spcPct val="50000"/>
              </a:spcBef>
              <a:spcAft>
                <a:spcPct val="0"/>
              </a:spcAft>
            </a:pPr>
            <a:r>
              <a:rPr lang="en-GB" altLang="nl-NL" sz="4400" b="1" dirty="0">
                <a:solidFill>
                  <a:srgbClr val="FFFFFF"/>
                </a:solidFill>
                <a:latin typeface="Tahoma" panose="020B0604030504040204" pitchFamily="34" charset="0"/>
              </a:rPr>
              <a:t> </a:t>
            </a:r>
          </a:p>
          <a:p>
            <a:pPr algn="ctr" eaLnBrk="1" fontAlgn="base" hangingPunct="1">
              <a:spcBef>
                <a:spcPct val="50000"/>
              </a:spcBef>
              <a:spcAft>
                <a:spcPct val="0"/>
              </a:spcAft>
            </a:pPr>
            <a:endParaRPr lang="en-GB" altLang="nl-NL" dirty="0">
              <a:solidFill>
                <a:srgbClr val="000000"/>
              </a:solidFill>
            </a:endParaRPr>
          </a:p>
          <a:p>
            <a:pPr algn="ct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p:txBody>
      </p:sp>
      <p:sp>
        <p:nvSpPr>
          <p:cNvPr id="6" name="Text Box 65">
            <a:extLst>
              <a:ext uri="{FF2B5EF4-FFF2-40B4-BE49-F238E27FC236}">
                <a16:creationId xmlns:a16="http://schemas.microsoft.com/office/drawing/2014/main" xmlns="" id="{BCF1A8E9-0F15-483B-9299-484366751209}"/>
              </a:ext>
            </a:extLst>
          </p:cNvPr>
          <p:cNvSpPr txBox="1">
            <a:spLocks noChangeArrowheads="1"/>
          </p:cNvSpPr>
          <p:nvPr/>
        </p:nvSpPr>
        <p:spPr bwMode="auto">
          <a:xfrm>
            <a:off x="358775" y="371746"/>
            <a:ext cx="11515899" cy="647700"/>
          </a:xfrm>
          <a:prstGeom prst="rect">
            <a:avLst/>
          </a:prstGeom>
          <a:solidFill>
            <a:srgbClr val="378C80"/>
          </a:solidFill>
          <a:ln w="9525">
            <a:noFill/>
            <a:miter lim="800000"/>
            <a:headEnd/>
            <a:tailEnd/>
          </a:ln>
          <a:effectLst/>
        </p:spPr>
        <p:txBody>
          <a:bodyPr wrap="none"/>
          <a:lstStyle/>
          <a:p>
            <a:pPr algn="ctr">
              <a:defRPr/>
            </a:pPr>
            <a:r>
              <a:rPr lang="en-GB" sz="3200" b="1" dirty="0">
                <a:solidFill>
                  <a:srgbClr val="DCC8B8"/>
                </a:solidFill>
                <a:effectLst>
                  <a:outerShdw blurRad="38100" dist="38100" dir="2700000" algn="tl">
                    <a:srgbClr val="000000"/>
                  </a:outerShdw>
                </a:effectLst>
                <a:latin typeface="Tahoma" pitchFamily="34" charset="0"/>
              </a:rPr>
              <a:t>Decolonise Education?</a:t>
            </a:r>
          </a:p>
          <a:p>
            <a:pPr algn="ctr">
              <a:defRPr/>
            </a:pPr>
            <a:r>
              <a:rPr lang="en-GB" sz="3200" b="1" dirty="0">
                <a:solidFill>
                  <a:srgbClr val="DCC8B8"/>
                </a:solidFill>
                <a:effectLst>
                  <a:outerShdw blurRad="38100" dist="38100" dir="2700000" algn="tl">
                    <a:srgbClr val="000000"/>
                  </a:outerShdw>
                </a:effectLst>
                <a:latin typeface="Tahoma" pitchFamily="34" charset="0"/>
              </a:rPr>
              <a:t> </a:t>
            </a:r>
          </a:p>
        </p:txBody>
      </p:sp>
      <p:grpSp>
        <p:nvGrpSpPr>
          <p:cNvPr id="7" name="Groep 6">
            <a:extLst>
              <a:ext uri="{FF2B5EF4-FFF2-40B4-BE49-F238E27FC236}">
                <a16:creationId xmlns:a16="http://schemas.microsoft.com/office/drawing/2014/main" xmlns="" id="{B140EC9A-0CD3-4E8A-B26D-9F6B30040EBB}"/>
              </a:ext>
            </a:extLst>
          </p:cNvPr>
          <p:cNvGrpSpPr/>
          <p:nvPr/>
        </p:nvGrpSpPr>
        <p:grpSpPr>
          <a:xfrm>
            <a:off x="916925" y="1367968"/>
            <a:ext cx="10409100" cy="4798558"/>
            <a:chOff x="916925" y="1367968"/>
            <a:chExt cx="10409100" cy="4798558"/>
          </a:xfrm>
        </p:grpSpPr>
        <p:sp>
          <p:nvSpPr>
            <p:cNvPr id="5" name="Text Box 19">
              <a:extLst>
                <a:ext uri="{FF2B5EF4-FFF2-40B4-BE49-F238E27FC236}">
                  <a16:creationId xmlns:a16="http://schemas.microsoft.com/office/drawing/2014/main" xmlns="" id="{53201137-4BDE-4A5E-AB29-2F743ABBCDB7}"/>
                </a:ext>
              </a:extLst>
            </p:cNvPr>
            <p:cNvSpPr txBox="1">
              <a:spLocks noChangeArrowheads="1"/>
            </p:cNvSpPr>
            <p:nvPr/>
          </p:nvSpPr>
          <p:spPr bwMode="auto">
            <a:xfrm>
              <a:off x="6095139" y="1515315"/>
              <a:ext cx="5230886" cy="4651211"/>
            </a:xfrm>
            <a:prstGeom prst="rect">
              <a:avLst/>
            </a:prstGeom>
            <a:noFill/>
            <a:ln w="9525">
              <a:noFill/>
              <a:miter lim="800000"/>
              <a:headEnd/>
              <a:tailEnd/>
            </a:ln>
            <a:effectLst/>
          </p:spPr>
          <p:txBody>
            <a:bodyPr wrap="square" lIns="90000" tIns="46800" rIns="90000" bIns="46800">
              <a:spAutoFit/>
            </a:bodyPr>
            <a:lstStyle/>
            <a:p>
              <a:pPr>
                <a:lnSpc>
                  <a:spcPct val="107000"/>
                </a:lnSpc>
                <a:spcAft>
                  <a:spcPts val="0"/>
                </a:spcAft>
              </a:pPr>
              <a:r>
                <a:rPr lang="en-GB" sz="2400" i="1" dirty="0">
                  <a:solidFill>
                    <a:schemeClr val="bg1"/>
                  </a:solidFill>
                  <a:effectLst>
                    <a:outerShdw blurRad="38100" dist="38100" dir="2700000" algn="tl">
                      <a:srgbClr val="C0C0C0"/>
                    </a:outerShdw>
                  </a:effectLst>
                  <a:latin typeface="Tahoma" pitchFamily="34" charset="0"/>
                </a:rPr>
                <a:t>“A</a:t>
              </a:r>
              <a:r>
                <a:rPr lang="en-US" sz="2400" i="1" dirty="0">
                  <a:solidFill>
                    <a:schemeClr val="bg1"/>
                  </a:solidFill>
                  <a:latin typeface="Tahoma" panose="020B0604030504040204" pitchFamily="34" charset="0"/>
                  <a:ea typeface="Tahoma" panose="020B0604030504040204" pitchFamily="34" charset="0"/>
                  <a:cs typeface="Tahoma" panose="020B0604030504040204" pitchFamily="34" charset="0"/>
                </a:rPr>
                <a:t>t the end of the decolonizing process, we will no longer have a university. We will have a pluriversity … a process of knowledge production that is open to epistemic diversity. </a:t>
              </a:r>
            </a:p>
            <a:p>
              <a:pPr>
                <a:lnSpc>
                  <a:spcPct val="107000"/>
                </a:lnSpc>
                <a:spcAft>
                  <a:spcPts val="0"/>
                </a:spcAft>
              </a:pPr>
              <a:r>
                <a:rPr lang="en-US" sz="2400" i="1" dirty="0">
                  <a:solidFill>
                    <a:schemeClr val="bg1"/>
                  </a:solidFill>
                  <a:latin typeface="Tahoma" panose="020B0604030504040204" pitchFamily="34" charset="0"/>
                  <a:ea typeface="Tahoma" panose="020B0604030504040204" pitchFamily="34" charset="0"/>
                  <a:cs typeface="Tahoma" panose="020B0604030504040204" pitchFamily="34" charset="0"/>
                </a:rPr>
                <a:t>It does not necessarily abandon the notion of universal knowledge for humanity, but embraces it via a horizontal strategy of openness to dialogue among different epistemic traditions.”</a:t>
              </a:r>
            </a:p>
            <a:p>
              <a:pPr algn="r">
                <a:lnSpc>
                  <a:spcPct val="107000"/>
                </a:lnSpc>
                <a:spcAft>
                  <a:spcPts val="0"/>
                </a:spcAft>
              </a:pPr>
              <a:r>
                <a:rPr lang="en-US" sz="1400" i="1" dirty="0">
                  <a:solidFill>
                    <a:schemeClr val="bg1"/>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rPr>
                <a:t>Decolonizing the university: New directions</a:t>
              </a:r>
            </a:p>
          </p:txBody>
        </p:sp>
        <p:sp>
          <p:nvSpPr>
            <p:cNvPr id="8" name="Text Box 28">
              <a:extLst>
                <a:ext uri="{FF2B5EF4-FFF2-40B4-BE49-F238E27FC236}">
                  <a16:creationId xmlns:a16="http://schemas.microsoft.com/office/drawing/2014/main" xmlns="" id="{96BBDA57-CB2F-4F8C-9410-B25A79765C20}"/>
                </a:ext>
              </a:extLst>
            </p:cNvPr>
            <p:cNvSpPr txBox="1">
              <a:spLocks noChangeArrowheads="1"/>
            </p:cNvSpPr>
            <p:nvPr/>
          </p:nvSpPr>
          <p:spPr bwMode="auto">
            <a:xfrm>
              <a:off x="916925" y="1367968"/>
              <a:ext cx="4261293" cy="574675"/>
            </a:xfrm>
            <a:prstGeom prst="rect">
              <a:avLst/>
            </a:prstGeom>
            <a:noFill/>
            <a:ln w="9525">
              <a:noFill/>
              <a:miter lim="800000"/>
              <a:headEnd/>
              <a:tailEnd/>
            </a:ln>
            <a:effectLst/>
          </p:spPr>
          <p:txBody>
            <a:bodyPr/>
            <a:lstStyle/>
            <a:p>
              <a:pPr algn="ctr">
                <a:defRPr/>
              </a:pPr>
              <a:r>
                <a:rPr lang="en-US" sz="4000" b="1" dirty="0">
                  <a:solidFill>
                    <a:srgbClr val="800000"/>
                  </a:solidFill>
                  <a:effectLst>
                    <a:outerShdw blurRad="38100" dist="38100" dir="2700000" algn="tl">
                      <a:srgbClr val="C0C0C0"/>
                    </a:outerShdw>
                  </a:effectLst>
                  <a:latin typeface="Tahoma" pitchFamily="34" charset="0"/>
                </a:rPr>
                <a:t>Achille Mbembe</a:t>
              </a:r>
            </a:p>
            <a:p>
              <a:pPr algn="ctr">
                <a:defRPr/>
              </a:pPr>
              <a:r>
                <a:rPr lang="en-GB" sz="1400" b="1" dirty="0">
                  <a:solidFill>
                    <a:srgbClr val="800000"/>
                  </a:solidFill>
                  <a:effectLst>
                    <a:outerShdw blurRad="38100" dist="38100" dir="2700000" algn="tl">
                      <a:srgbClr val="C0C0C0"/>
                    </a:outerShdw>
                  </a:effectLst>
                  <a:latin typeface="Tahoma" pitchFamily="34" charset="0"/>
                </a:rPr>
                <a:t>(1957)</a:t>
              </a:r>
            </a:p>
          </p:txBody>
        </p:sp>
        <p:pic>
          <p:nvPicPr>
            <p:cNvPr id="3" name="Afbeelding 2">
              <a:extLst>
                <a:ext uri="{FF2B5EF4-FFF2-40B4-BE49-F238E27FC236}">
                  <a16:creationId xmlns:a16="http://schemas.microsoft.com/office/drawing/2014/main" xmlns="" id="{A0EF9212-93B7-46B0-BAFD-AF407FB7CB07}"/>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21039"/>
            <a:stretch/>
          </p:blipFill>
          <p:spPr>
            <a:xfrm>
              <a:off x="1487218" y="2554880"/>
              <a:ext cx="3120705" cy="3211536"/>
            </a:xfrm>
            <a:prstGeom prst="rect">
              <a:avLst/>
            </a:prstGeom>
          </p:spPr>
        </p:pic>
        <p:sp>
          <p:nvSpPr>
            <p:cNvPr id="9" name="Rechthoek 8">
              <a:extLst>
                <a:ext uri="{FF2B5EF4-FFF2-40B4-BE49-F238E27FC236}">
                  <a16:creationId xmlns:a16="http://schemas.microsoft.com/office/drawing/2014/main" xmlns="" id="{4CBAB650-93AA-4FD1-8908-237AD9E688AE}"/>
                </a:ext>
              </a:extLst>
            </p:cNvPr>
            <p:cNvSpPr/>
            <p:nvPr/>
          </p:nvSpPr>
          <p:spPr>
            <a:xfrm>
              <a:off x="1487217" y="5766416"/>
              <a:ext cx="3120705" cy="400110"/>
            </a:xfrm>
            <a:prstGeom prst="rect">
              <a:avLst/>
            </a:prstGeom>
          </p:spPr>
          <p:txBody>
            <a:bodyPr wrap="square">
              <a:spAutoFit/>
            </a:bodyPr>
            <a:lstStyle/>
            <a:p>
              <a:pPr algn="r"/>
              <a:r>
                <a:rPr lang="en-US" sz="1000" dirty="0">
                  <a:latin typeface="Tahoma" panose="020B0604030504040204" pitchFamily="34" charset="0"/>
                  <a:ea typeface="Tahoma" panose="020B0604030504040204" pitchFamily="34" charset="0"/>
                  <a:cs typeface="Tahoma" panose="020B0604030504040204" pitchFamily="34" charset="0"/>
                  <a:hlinkClick r:id="rId5"/>
                </a:rPr>
                <a:t>https://oldcapitolbooks.com/2016/03/20/theory-philosophy-reading-group-xvi-achille-mbembe/</a:t>
              </a:r>
              <a:endParaRPr lang="nl-NL" sz="1000" dirty="0">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9822839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150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2slide13">
            <a:hlinkClick r:id="" action="ppaction://media"/>
            <a:extLst>
              <a:ext uri="{FF2B5EF4-FFF2-40B4-BE49-F238E27FC236}">
                <a16:creationId xmlns:a16="http://schemas.microsoft.com/office/drawing/2014/main" xmlns="" id="{70D2168E-DBCC-4552-83D8-B150383AB46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20210675"/>
      </p:ext>
    </p:extLst>
  </p:cSld>
  <p:clrMapOvr>
    <a:masterClrMapping/>
  </p:clrMapOvr>
  <mc:AlternateContent xmlns:mc="http://schemas.openxmlformats.org/markup-compatibility/2006" xmlns:p14="http://schemas.microsoft.com/office/powerpoint/2010/main">
    <mc:Choice Requires="p14">
      <p:transition spd="slow" p14:dur="2000" advClick="0" advTm="88290"/>
    </mc:Choice>
    <mc:Fallback xmlns="">
      <p:transition spd="slow" advClick="0" advTm="88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2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xmlns="" id="{B3A40D65-1904-4521-A4B1-53C37A091BE4}"/>
              </a:ext>
            </a:extLst>
          </p:cNvPr>
          <p:cNvGrpSpPr/>
          <p:nvPr/>
        </p:nvGrpSpPr>
        <p:grpSpPr>
          <a:xfrm>
            <a:off x="0" y="-12526"/>
            <a:ext cx="12192000" cy="7386638"/>
            <a:chOff x="0" y="-12526"/>
            <a:chExt cx="12192000" cy="7386638"/>
          </a:xfrm>
        </p:grpSpPr>
        <p:sp>
          <p:nvSpPr>
            <p:cNvPr id="10" name="Text Box 2">
              <a:extLst>
                <a:ext uri="{FF2B5EF4-FFF2-40B4-BE49-F238E27FC236}">
                  <a16:creationId xmlns:a16="http://schemas.microsoft.com/office/drawing/2014/main" xmlns="" id="{1D12D025-A6C0-4223-8A20-855E15EEDF37}"/>
                </a:ext>
              </a:extLst>
            </p:cNvPr>
            <p:cNvSpPr txBox="1">
              <a:spLocks noChangeArrowheads="1"/>
            </p:cNvSpPr>
            <p:nvPr/>
          </p:nvSpPr>
          <p:spPr bwMode="auto">
            <a:xfrm>
              <a:off x="0" y="-12526"/>
              <a:ext cx="12192000" cy="7386638"/>
            </a:xfrm>
            <a:prstGeom prst="rect">
              <a:avLst/>
            </a:prstGeom>
            <a:gradFill rotWithShape="0">
              <a:gsLst>
                <a:gs pos="0">
                  <a:srgbClr val="B99170"/>
                </a:gs>
                <a:gs pos="50000">
                  <a:srgbClr val="71A69E"/>
                </a:gs>
                <a:gs pos="100000">
                  <a:srgbClr val="B9917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algn="ct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algn="ctr" eaLnBrk="1" fontAlgn="base" hangingPunct="1">
                <a:spcBef>
                  <a:spcPct val="50000"/>
                </a:spcBef>
                <a:spcAft>
                  <a:spcPct val="0"/>
                </a:spcAft>
              </a:pPr>
              <a:endParaRPr lang="en-GB" altLang="nl-NL" sz="4400" b="1" dirty="0">
                <a:solidFill>
                  <a:srgbClr val="FFFFFF"/>
                </a:solidFill>
                <a:latin typeface="Tahoma" panose="020B0604030504040204" pitchFamily="34" charset="0"/>
              </a:endParaRPr>
            </a:p>
            <a:p>
              <a:pPr algn="ctr" eaLnBrk="1" fontAlgn="base" hangingPunct="1">
                <a:spcBef>
                  <a:spcPct val="50000"/>
                </a:spcBef>
                <a:spcAft>
                  <a:spcPct val="0"/>
                </a:spcAft>
              </a:pPr>
              <a:endParaRPr lang="en-GB" altLang="nl-NL" sz="4400" b="1" dirty="0">
                <a:solidFill>
                  <a:srgbClr val="FFFFFF"/>
                </a:solidFill>
                <a:latin typeface="Tahoma" panose="020B0604030504040204" pitchFamily="34" charset="0"/>
              </a:endParaRPr>
            </a:p>
            <a:p>
              <a:pPr algn="ctr" eaLnBrk="1" fontAlgn="base" hangingPunct="1">
                <a:spcBef>
                  <a:spcPct val="50000"/>
                </a:spcBef>
                <a:spcAft>
                  <a:spcPct val="0"/>
                </a:spcAft>
              </a:pPr>
              <a:r>
                <a:rPr lang="en-GB" altLang="nl-NL" sz="4400" b="1" dirty="0">
                  <a:solidFill>
                    <a:srgbClr val="FFFFFF"/>
                  </a:solidFill>
                  <a:latin typeface="Tahoma" panose="020B0604030504040204" pitchFamily="34" charset="0"/>
                </a:rPr>
                <a:t> </a:t>
              </a:r>
            </a:p>
            <a:p>
              <a:pPr algn="ctr" eaLnBrk="1" fontAlgn="base" hangingPunct="1">
                <a:spcBef>
                  <a:spcPct val="50000"/>
                </a:spcBef>
                <a:spcAft>
                  <a:spcPct val="0"/>
                </a:spcAft>
              </a:pPr>
              <a:endParaRPr lang="en-GB" altLang="nl-NL" dirty="0">
                <a:solidFill>
                  <a:srgbClr val="000000"/>
                </a:solidFill>
              </a:endParaRPr>
            </a:p>
            <a:p>
              <a:pPr algn="ct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p:txBody>
        </p:sp>
        <p:sp>
          <p:nvSpPr>
            <p:cNvPr id="11" name="Text Box 65">
              <a:extLst>
                <a:ext uri="{FF2B5EF4-FFF2-40B4-BE49-F238E27FC236}">
                  <a16:creationId xmlns:a16="http://schemas.microsoft.com/office/drawing/2014/main" xmlns="" id="{E25AE8BC-C714-4F7F-92C6-DBCE430D4E1E}"/>
                </a:ext>
              </a:extLst>
            </p:cNvPr>
            <p:cNvSpPr txBox="1">
              <a:spLocks noChangeArrowheads="1"/>
            </p:cNvSpPr>
            <p:nvPr/>
          </p:nvSpPr>
          <p:spPr bwMode="auto">
            <a:xfrm>
              <a:off x="511175" y="524146"/>
              <a:ext cx="11515899" cy="647700"/>
            </a:xfrm>
            <a:prstGeom prst="rect">
              <a:avLst/>
            </a:prstGeom>
            <a:solidFill>
              <a:srgbClr val="378C80"/>
            </a:solidFill>
            <a:ln w="9525">
              <a:noFill/>
              <a:miter lim="800000"/>
              <a:headEnd/>
              <a:tailEnd/>
            </a:ln>
            <a:effectLst/>
          </p:spPr>
          <p:txBody>
            <a:bodyPr wrap="none"/>
            <a:lstStyle/>
            <a:p>
              <a:pPr algn="ctr">
                <a:defRPr/>
              </a:pPr>
              <a:r>
                <a:rPr lang="en-GB" sz="3200" b="1" dirty="0">
                  <a:solidFill>
                    <a:srgbClr val="DCC8B8"/>
                  </a:solidFill>
                  <a:effectLst>
                    <a:outerShdw blurRad="38100" dist="38100" dir="2700000" algn="tl">
                      <a:srgbClr val="000000"/>
                    </a:outerShdw>
                  </a:effectLst>
                  <a:latin typeface="Tahoma" pitchFamily="34" charset="0"/>
                </a:rPr>
                <a:t>Language?</a:t>
              </a:r>
            </a:p>
            <a:p>
              <a:pPr algn="ctr">
                <a:defRPr/>
              </a:pPr>
              <a:r>
                <a:rPr lang="en-GB" sz="3200" b="1" dirty="0">
                  <a:solidFill>
                    <a:srgbClr val="DCC8B8"/>
                  </a:solidFill>
                  <a:effectLst>
                    <a:outerShdw blurRad="38100" dist="38100" dir="2700000" algn="tl">
                      <a:srgbClr val="000000"/>
                    </a:outerShdw>
                  </a:effectLst>
                  <a:latin typeface="Tahoma" pitchFamily="34" charset="0"/>
                </a:rPr>
                <a:t> </a:t>
              </a:r>
            </a:p>
          </p:txBody>
        </p:sp>
      </p:grpSp>
      <p:grpSp>
        <p:nvGrpSpPr>
          <p:cNvPr id="17" name="Groep 16">
            <a:extLst>
              <a:ext uri="{FF2B5EF4-FFF2-40B4-BE49-F238E27FC236}">
                <a16:creationId xmlns:a16="http://schemas.microsoft.com/office/drawing/2014/main" xmlns="" id="{26097DED-2FAF-4D90-A28F-0E7F3F58113D}"/>
              </a:ext>
            </a:extLst>
          </p:cNvPr>
          <p:cNvGrpSpPr/>
          <p:nvPr/>
        </p:nvGrpSpPr>
        <p:grpSpPr>
          <a:xfrm>
            <a:off x="976554" y="2050764"/>
            <a:ext cx="10444166" cy="4099051"/>
            <a:chOff x="976554" y="2050764"/>
            <a:chExt cx="10444166" cy="4099051"/>
          </a:xfrm>
        </p:grpSpPr>
        <p:sp>
          <p:nvSpPr>
            <p:cNvPr id="13" name="Text Box 19">
              <a:extLst>
                <a:ext uri="{FF2B5EF4-FFF2-40B4-BE49-F238E27FC236}">
                  <a16:creationId xmlns:a16="http://schemas.microsoft.com/office/drawing/2014/main" xmlns="" id="{2EB0F14B-409E-475C-884A-51201F20FF93}"/>
                </a:ext>
              </a:extLst>
            </p:cNvPr>
            <p:cNvSpPr txBox="1">
              <a:spLocks noChangeArrowheads="1"/>
            </p:cNvSpPr>
            <p:nvPr/>
          </p:nvSpPr>
          <p:spPr bwMode="auto">
            <a:xfrm>
              <a:off x="6189834" y="2050764"/>
              <a:ext cx="5230886" cy="3070522"/>
            </a:xfrm>
            <a:prstGeom prst="rect">
              <a:avLst/>
            </a:prstGeom>
            <a:noFill/>
            <a:ln w="9525">
              <a:noFill/>
              <a:miter lim="800000"/>
              <a:headEnd/>
              <a:tailEnd/>
            </a:ln>
            <a:effectLst/>
          </p:spPr>
          <p:txBody>
            <a:bodyPr wrap="square" lIns="90000" tIns="46800" rIns="90000" bIns="46800">
              <a:spAutoFit/>
            </a:bodyPr>
            <a:lstStyle/>
            <a:p>
              <a:pPr>
                <a:lnSpc>
                  <a:spcPct val="107000"/>
                </a:lnSpc>
                <a:spcAft>
                  <a:spcPts val="0"/>
                </a:spcAft>
              </a:pPr>
              <a:r>
                <a:rPr lang="en-GB" sz="2400" i="1" dirty="0">
                  <a:solidFill>
                    <a:schemeClr val="bg1"/>
                  </a:solidFill>
                  <a:effectLst>
                    <a:outerShdw blurRad="38100" dist="38100" dir="2700000" algn="tl">
                      <a:srgbClr val="C0C0C0"/>
                    </a:outerShdw>
                  </a:effectLst>
                  <a:latin typeface="Tahoma" pitchFamily="34" charset="0"/>
                </a:rPr>
                <a:t>”</a:t>
              </a:r>
              <a:r>
                <a:rPr lang="en-US" sz="2400" i="1" dirty="0">
                  <a:solidFill>
                    <a:schemeClr val="bg1"/>
                  </a:solidFill>
                  <a:effectLst>
                    <a:outerShdw blurRad="38100" dist="38100" dir="2700000" algn="tl">
                      <a:srgbClr val="C0C0C0"/>
                    </a:outerShdw>
                  </a:effectLst>
                  <a:latin typeface="Tahoma" pitchFamily="34" charset="0"/>
                </a:rPr>
                <a:t>I feel that the English language will be able to carry the weight of my African experience. But it will have to be a new English, still in full communion with its ancestral home but altered to suit its new African surroundings.”</a:t>
              </a:r>
            </a:p>
            <a:p>
              <a:pPr algn="ctr">
                <a:lnSpc>
                  <a:spcPct val="107000"/>
                </a:lnSpc>
                <a:spcAft>
                  <a:spcPts val="0"/>
                </a:spcAft>
              </a:pPr>
              <a:r>
                <a:rPr lang="en-US" sz="1400" i="1" dirty="0">
                  <a:solidFill>
                    <a:schemeClr val="bg1"/>
                  </a:solidFill>
                  <a:effectLst>
                    <a:outerShdw blurRad="38100" dist="38100" dir="2700000" algn="tl">
                      <a:srgbClr val="C0C0C0"/>
                    </a:outerShdw>
                  </a:effectLst>
                  <a:latin typeface="Tahoma" pitchFamily="34" charset="0"/>
                </a:rPr>
                <a:t>The African Writer and the English Language</a:t>
              </a:r>
            </a:p>
          </p:txBody>
        </p:sp>
        <p:sp>
          <p:nvSpPr>
            <p:cNvPr id="14" name="Text Box 28">
              <a:extLst>
                <a:ext uri="{FF2B5EF4-FFF2-40B4-BE49-F238E27FC236}">
                  <a16:creationId xmlns:a16="http://schemas.microsoft.com/office/drawing/2014/main" xmlns="" id="{FBC0D17A-31DB-4C44-AC1B-9D5FDC084626}"/>
                </a:ext>
              </a:extLst>
            </p:cNvPr>
            <p:cNvSpPr txBox="1">
              <a:spLocks noChangeArrowheads="1"/>
            </p:cNvSpPr>
            <p:nvPr/>
          </p:nvSpPr>
          <p:spPr bwMode="auto">
            <a:xfrm>
              <a:off x="5996522" y="5561952"/>
              <a:ext cx="5076427" cy="574675"/>
            </a:xfrm>
            <a:prstGeom prst="rect">
              <a:avLst/>
            </a:prstGeom>
            <a:noFill/>
            <a:ln w="9525">
              <a:noFill/>
              <a:miter lim="800000"/>
              <a:headEnd/>
              <a:tailEnd/>
            </a:ln>
            <a:effectLst/>
          </p:spPr>
          <p:txBody>
            <a:bodyPr/>
            <a:lstStyle/>
            <a:p>
              <a:pPr algn="ctr">
                <a:defRPr/>
              </a:pPr>
              <a:r>
                <a:rPr lang="en-US" sz="4000" b="1" dirty="0">
                  <a:solidFill>
                    <a:srgbClr val="800000"/>
                  </a:solidFill>
                  <a:effectLst>
                    <a:outerShdw blurRad="38100" dist="38100" dir="2700000" algn="tl">
                      <a:srgbClr val="C0C0C0"/>
                    </a:outerShdw>
                  </a:effectLst>
                  <a:latin typeface="Tahoma" pitchFamily="34" charset="0"/>
                </a:rPr>
                <a:t>Chinua Achebe</a:t>
              </a:r>
            </a:p>
            <a:p>
              <a:pPr algn="ctr">
                <a:defRPr/>
              </a:pPr>
              <a:r>
                <a:rPr lang="en-GB" sz="1400" dirty="0">
                  <a:solidFill>
                    <a:srgbClr val="800000"/>
                  </a:solidFill>
                  <a:effectLst>
                    <a:outerShdw blurRad="38100" dist="38100" dir="2700000" algn="tl">
                      <a:srgbClr val="C0C0C0"/>
                    </a:outerShdw>
                  </a:effectLst>
                  <a:latin typeface="Tahoma" pitchFamily="34" charset="0"/>
                </a:rPr>
                <a:t>(1930 - 2013)</a:t>
              </a:r>
            </a:p>
          </p:txBody>
        </p:sp>
        <p:pic>
          <p:nvPicPr>
            <p:cNvPr id="15" name="Afbeelding 14">
              <a:extLst>
                <a:ext uri="{FF2B5EF4-FFF2-40B4-BE49-F238E27FC236}">
                  <a16:creationId xmlns:a16="http://schemas.microsoft.com/office/drawing/2014/main" xmlns="" id="{391C6395-055A-4DA8-AEEB-68CEE29A2F2E}"/>
                </a:ext>
              </a:extLst>
            </p:cNvPr>
            <p:cNvPicPr>
              <a:picLocks noChangeAspect="1"/>
            </p:cNvPicPr>
            <p:nvPr/>
          </p:nvPicPr>
          <p:blipFill rotWithShape="1">
            <a:blip r:embed="rId3">
              <a:extLst>
                <a:ext uri="{28A0092B-C50C-407E-A947-70E740481C1C}">
                  <a14:useLocalDpi xmlns:a14="http://schemas.microsoft.com/office/drawing/2010/main" val="0"/>
                </a:ext>
              </a:extLst>
            </a:blip>
            <a:srcRect l="15858" t="1979" r="1846" b="1952"/>
            <a:stretch/>
          </p:blipFill>
          <p:spPr>
            <a:xfrm>
              <a:off x="976554" y="2544718"/>
              <a:ext cx="3950010" cy="3075522"/>
            </a:xfrm>
            <a:prstGeom prst="rect">
              <a:avLst/>
            </a:prstGeom>
          </p:spPr>
        </p:pic>
        <p:sp>
          <p:nvSpPr>
            <p:cNvPr id="16" name="Rechthoek 15">
              <a:extLst>
                <a:ext uri="{FF2B5EF4-FFF2-40B4-BE49-F238E27FC236}">
                  <a16:creationId xmlns:a16="http://schemas.microsoft.com/office/drawing/2014/main" xmlns="" id="{D3B880FF-CC65-4F2A-A9B8-E4B392A09FD0}"/>
                </a:ext>
              </a:extLst>
            </p:cNvPr>
            <p:cNvSpPr/>
            <p:nvPr/>
          </p:nvSpPr>
          <p:spPr>
            <a:xfrm>
              <a:off x="976555" y="5575140"/>
              <a:ext cx="3950009" cy="574675"/>
            </a:xfrm>
            <a:prstGeom prst="rect">
              <a:avLst/>
            </a:prstGeom>
          </p:spPr>
          <p:txBody>
            <a:bodyPr wrap="square">
              <a:spAutoFit/>
            </a:bodyPr>
            <a:lstStyle/>
            <a:p>
              <a:pPr algn="r"/>
              <a:r>
                <a:rPr lang="en-US" sz="1000" dirty="0">
                  <a:latin typeface="Tahoma" panose="020B0604030504040204" pitchFamily="34" charset="0"/>
                  <a:ea typeface="Tahoma" panose="020B0604030504040204" pitchFamily="34" charset="0"/>
                  <a:cs typeface="Tahoma" panose="020B0604030504040204" pitchFamily="34" charset="0"/>
                  <a:hlinkClick r:id="rId4"/>
                </a:rPr>
                <a:t>www.theparisreview.org/interviews/1720/chinua-achebe-the-art-of-fiction-no-139-chinua-achebe</a:t>
              </a:r>
              <a:endParaRPr lang="en-US" sz="1000" dirty="0">
                <a:latin typeface="Tahoma" panose="020B0604030504040204" pitchFamily="34" charset="0"/>
                <a:ea typeface="Tahoma" panose="020B0604030504040204" pitchFamily="34" charset="0"/>
                <a:cs typeface="Tahoma" panose="020B0604030504040204" pitchFamily="34" charset="0"/>
              </a:endParaRPr>
            </a:p>
            <a:p>
              <a:endParaRPr lang="nl-NL" sz="1000" dirty="0">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024249696"/>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2slide12 (a)">
            <a:hlinkClick r:id="" action="ppaction://media"/>
            <a:extLst>
              <a:ext uri="{FF2B5EF4-FFF2-40B4-BE49-F238E27FC236}">
                <a16:creationId xmlns:a16="http://schemas.microsoft.com/office/drawing/2014/main" xmlns="" id="{8D37E6A0-94EC-450A-BED8-6BE03DFA909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9934854"/>
      </p:ext>
    </p:extLst>
  </p:cSld>
  <p:clrMapOvr>
    <a:masterClrMapping/>
  </p:clrMapOvr>
  <mc:AlternateContent xmlns:mc="http://schemas.openxmlformats.org/markup-compatibility/2006" xmlns:p14="http://schemas.microsoft.com/office/powerpoint/2010/main">
    <mc:Choice Requires="p14">
      <p:transition spd="slow" p14:dur="2000" advTm="104000"/>
    </mc:Choice>
    <mc:Fallback xmlns="">
      <p:transition spd="slow" advTm="10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6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xmlns="" id="{8BE2C0F1-FE79-40E4-BDCB-7D77B9BC9F3D}"/>
              </a:ext>
            </a:extLst>
          </p:cNvPr>
          <p:cNvSpPr txBox="1">
            <a:spLocks noChangeArrowheads="1"/>
          </p:cNvSpPr>
          <p:nvPr/>
        </p:nvSpPr>
        <p:spPr bwMode="auto">
          <a:xfrm>
            <a:off x="0" y="-12526"/>
            <a:ext cx="12192000" cy="7386638"/>
          </a:xfrm>
          <a:prstGeom prst="rect">
            <a:avLst/>
          </a:prstGeom>
          <a:gradFill rotWithShape="0">
            <a:gsLst>
              <a:gs pos="0">
                <a:srgbClr val="B99170"/>
              </a:gs>
              <a:gs pos="50000">
                <a:srgbClr val="71A69E"/>
              </a:gs>
              <a:gs pos="100000">
                <a:srgbClr val="B9917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algn="ct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algn="ctr" eaLnBrk="1" fontAlgn="base" hangingPunct="1">
              <a:spcBef>
                <a:spcPct val="50000"/>
              </a:spcBef>
              <a:spcAft>
                <a:spcPct val="0"/>
              </a:spcAft>
            </a:pPr>
            <a:endParaRPr lang="en-GB" altLang="nl-NL" sz="4400" b="1" dirty="0">
              <a:solidFill>
                <a:srgbClr val="FFFFFF"/>
              </a:solidFill>
              <a:latin typeface="Tahoma" panose="020B0604030504040204" pitchFamily="34" charset="0"/>
            </a:endParaRPr>
          </a:p>
          <a:p>
            <a:pPr algn="ctr" eaLnBrk="1" fontAlgn="base" hangingPunct="1">
              <a:spcBef>
                <a:spcPct val="50000"/>
              </a:spcBef>
              <a:spcAft>
                <a:spcPct val="0"/>
              </a:spcAft>
            </a:pPr>
            <a:endParaRPr lang="en-GB" altLang="nl-NL" sz="4400" b="1" dirty="0">
              <a:solidFill>
                <a:srgbClr val="FFFFFF"/>
              </a:solidFill>
              <a:latin typeface="Tahoma" panose="020B0604030504040204" pitchFamily="34" charset="0"/>
            </a:endParaRPr>
          </a:p>
          <a:p>
            <a:pPr algn="ctr" eaLnBrk="1" fontAlgn="base" hangingPunct="1">
              <a:spcBef>
                <a:spcPct val="50000"/>
              </a:spcBef>
              <a:spcAft>
                <a:spcPct val="0"/>
              </a:spcAft>
            </a:pPr>
            <a:r>
              <a:rPr lang="en-GB" altLang="nl-NL" sz="4400" b="1" dirty="0">
                <a:solidFill>
                  <a:srgbClr val="FFFFFF"/>
                </a:solidFill>
                <a:latin typeface="Tahoma" panose="020B0604030504040204" pitchFamily="34" charset="0"/>
              </a:rPr>
              <a:t> </a:t>
            </a:r>
          </a:p>
          <a:p>
            <a:pPr algn="ctr" eaLnBrk="1" fontAlgn="base" hangingPunct="1">
              <a:spcBef>
                <a:spcPct val="50000"/>
              </a:spcBef>
              <a:spcAft>
                <a:spcPct val="0"/>
              </a:spcAft>
            </a:pPr>
            <a:endParaRPr lang="en-GB" altLang="nl-NL" dirty="0">
              <a:solidFill>
                <a:srgbClr val="000000"/>
              </a:solidFill>
            </a:endParaRPr>
          </a:p>
          <a:p>
            <a:pPr algn="ct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p:txBody>
      </p:sp>
      <p:sp>
        <p:nvSpPr>
          <p:cNvPr id="6" name="Text Box 65">
            <a:extLst>
              <a:ext uri="{FF2B5EF4-FFF2-40B4-BE49-F238E27FC236}">
                <a16:creationId xmlns:a16="http://schemas.microsoft.com/office/drawing/2014/main" xmlns="" id="{BCF1A8E9-0F15-483B-9299-484366751209}"/>
              </a:ext>
            </a:extLst>
          </p:cNvPr>
          <p:cNvSpPr txBox="1">
            <a:spLocks noChangeArrowheads="1"/>
          </p:cNvSpPr>
          <p:nvPr/>
        </p:nvSpPr>
        <p:spPr bwMode="auto">
          <a:xfrm>
            <a:off x="358775" y="371746"/>
            <a:ext cx="11515899" cy="647700"/>
          </a:xfrm>
          <a:prstGeom prst="rect">
            <a:avLst/>
          </a:prstGeom>
          <a:solidFill>
            <a:srgbClr val="378C80"/>
          </a:solidFill>
          <a:ln w="9525">
            <a:noFill/>
            <a:miter lim="800000"/>
            <a:headEnd/>
            <a:tailEnd/>
          </a:ln>
          <a:effectLst/>
        </p:spPr>
        <p:txBody>
          <a:bodyPr wrap="none"/>
          <a:lstStyle/>
          <a:p>
            <a:pPr algn="ctr">
              <a:defRPr/>
            </a:pPr>
            <a:r>
              <a:rPr lang="en-GB" sz="3200" b="1" dirty="0">
                <a:solidFill>
                  <a:srgbClr val="DCC8B8"/>
                </a:solidFill>
                <a:effectLst>
                  <a:outerShdw blurRad="38100" dist="38100" dir="2700000" algn="tl">
                    <a:srgbClr val="000000"/>
                  </a:outerShdw>
                </a:effectLst>
                <a:latin typeface="Tahoma" pitchFamily="34" charset="0"/>
              </a:rPr>
              <a:t>Globalisation?</a:t>
            </a:r>
          </a:p>
          <a:p>
            <a:pPr algn="ctr">
              <a:defRPr/>
            </a:pPr>
            <a:r>
              <a:rPr lang="en-GB" sz="3200" b="1" dirty="0">
                <a:solidFill>
                  <a:srgbClr val="DCC8B8"/>
                </a:solidFill>
                <a:effectLst>
                  <a:outerShdw blurRad="38100" dist="38100" dir="2700000" algn="tl">
                    <a:srgbClr val="000000"/>
                  </a:outerShdw>
                </a:effectLst>
                <a:latin typeface="Tahoma" pitchFamily="34" charset="0"/>
              </a:rPr>
              <a:t> </a:t>
            </a:r>
          </a:p>
        </p:txBody>
      </p:sp>
      <p:grpSp>
        <p:nvGrpSpPr>
          <p:cNvPr id="11" name="Groep 10">
            <a:extLst>
              <a:ext uri="{FF2B5EF4-FFF2-40B4-BE49-F238E27FC236}">
                <a16:creationId xmlns:a16="http://schemas.microsoft.com/office/drawing/2014/main" xmlns="" id="{B521D9BE-6A1C-40AE-9CA8-32156BF4BFEA}"/>
              </a:ext>
            </a:extLst>
          </p:cNvPr>
          <p:cNvGrpSpPr/>
          <p:nvPr/>
        </p:nvGrpSpPr>
        <p:grpSpPr>
          <a:xfrm>
            <a:off x="0" y="1445328"/>
            <a:ext cx="11284784" cy="4894452"/>
            <a:chOff x="0" y="1445328"/>
            <a:chExt cx="11284784" cy="4894452"/>
          </a:xfrm>
        </p:grpSpPr>
        <p:sp>
          <p:nvSpPr>
            <p:cNvPr id="5" name="Text Box 19">
              <a:extLst>
                <a:ext uri="{FF2B5EF4-FFF2-40B4-BE49-F238E27FC236}">
                  <a16:creationId xmlns:a16="http://schemas.microsoft.com/office/drawing/2014/main" xmlns="" id="{53201137-4BDE-4A5E-AB29-2F743ABBCDB7}"/>
                </a:ext>
              </a:extLst>
            </p:cNvPr>
            <p:cNvSpPr txBox="1">
              <a:spLocks noChangeArrowheads="1"/>
            </p:cNvSpPr>
            <p:nvPr/>
          </p:nvSpPr>
          <p:spPr bwMode="auto">
            <a:xfrm>
              <a:off x="672954" y="2671841"/>
              <a:ext cx="5423046" cy="3465693"/>
            </a:xfrm>
            <a:prstGeom prst="rect">
              <a:avLst/>
            </a:prstGeom>
            <a:noFill/>
            <a:ln w="9525">
              <a:noFill/>
              <a:miter lim="800000"/>
              <a:headEnd/>
              <a:tailEnd/>
            </a:ln>
            <a:effectLst/>
          </p:spPr>
          <p:txBody>
            <a:bodyPr wrap="square" lIns="90000" tIns="46800" rIns="90000" bIns="46800">
              <a:spAutoFit/>
            </a:bodyPr>
            <a:lstStyle/>
            <a:p>
              <a:pPr>
                <a:lnSpc>
                  <a:spcPct val="107000"/>
                </a:lnSpc>
                <a:spcAft>
                  <a:spcPts val="0"/>
                </a:spcAft>
              </a:pPr>
              <a:r>
                <a:rPr lang="en-GB" sz="2400" i="1" dirty="0">
                  <a:solidFill>
                    <a:schemeClr val="bg1"/>
                  </a:solidFill>
                  <a:effectLst>
                    <a:outerShdw blurRad="38100" dist="38100" dir="2700000" algn="tl">
                      <a:srgbClr val="C0C0C0"/>
                    </a:outerShdw>
                  </a:effectLst>
                  <a:latin typeface="Tahoma" pitchFamily="34" charset="0"/>
                </a:rPr>
                <a:t>“</a:t>
              </a:r>
              <a:r>
                <a:rPr lang="en-US" sz="2400" i="1" dirty="0">
                  <a:solidFill>
                    <a:schemeClr val="bg1"/>
                  </a:solidFill>
                  <a:effectLst>
                    <a:outerShdw blurRad="38100" dist="38100" dir="2700000" algn="tl">
                      <a:srgbClr val="C0C0C0"/>
                    </a:outerShdw>
                  </a:effectLst>
                  <a:latin typeface="Tahoma" pitchFamily="34" charset="0"/>
                </a:rPr>
                <a:t>Just as none of us is outside or beyond geography, none of us is completely free from the struggle over geography. That struggle is complex and interesting because it is not only about soldiers and cannons but also about ideas, about forms, about images and imaginings.”</a:t>
              </a:r>
            </a:p>
            <a:p>
              <a:pPr algn="r">
                <a:lnSpc>
                  <a:spcPct val="107000"/>
                </a:lnSpc>
                <a:spcAft>
                  <a:spcPts val="0"/>
                </a:spcAft>
              </a:pPr>
              <a:r>
                <a:rPr lang="en-US" sz="1400" i="1" dirty="0">
                  <a:solidFill>
                    <a:schemeClr val="bg1"/>
                  </a:solidFill>
                  <a:effectLst>
                    <a:outerShdw blurRad="38100" dist="38100" dir="2700000" algn="tl">
                      <a:srgbClr val="C0C0C0"/>
                    </a:outerShdw>
                  </a:effectLst>
                  <a:latin typeface="Tahoma" pitchFamily="34" charset="0"/>
                </a:rPr>
                <a:t>Culture and Imperialism</a:t>
              </a:r>
            </a:p>
          </p:txBody>
        </p:sp>
        <p:sp>
          <p:nvSpPr>
            <p:cNvPr id="8" name="Text Box 28">
              <a:extLst>
                <a:ext uri="{FF2B5EF4-FFF2-40B4-BE49-F238E27FC236}">
                  <a16:creationId xmlns:a16="http://schemas.microsoft.com/office/drawing/2014/main" xmlns="" id="{96BBDA57-CB2F-4F8C-9410-B25A79765C20}"/>
                </a:ext>
              </a:extLst>
            </p:cNvPr>
            <p:cNvSpPr txBox="1">
              <a:spLocks noChangeArrowheads="1"/>
            </p:cNvSpPr>
            <p:nvPr/>
          </p:nvSpPr>
          <p:spPr bwMode="auto">
            <a:xfrm>
              <a:off x="0" y="1445328"/>
              <a:ext cx="6614364" cy="574675"/>
            </a:xfrm>
            <a:prstGeom prst="rect">
              <a:avLst/>
            </a:prstGeom>
            <a:noFill/>
            <a:ln w="9525">
              <a:noFill/>
              <a:miter lim="800000"/>
              <a:headEnd/>
              <a:tailEnd/>
            </a:ln>
            <a:effectLst/>
          </p:spPr>
          <p:txBody>
            <a:bodyPr/>
            <a:lstStyle/>
            <a:p>
              <a:pPr algn="ctr">
                <a:defRPr/>
              </a:pPr>
              <a:r>
                <a:rPr lang="en-US" sz="4000" b="1" dirty="0">
                  <a:solidFill>
                    <a:srgbClr val="800000"/>
                  </a:solidFill>
                  <a:effectLst>
                    <a:outerShdw blurRad="38100" dist="38100" dir="2700000" algn="tl">
                      <a:srgbClr val="C0C0C0"/>
                    </a:outerShdw>
                  </a:effectLst>
                  <a:latin typeface="Tahoma" pitchFamily="34" charset="0"/>
                </a:rPr>
                <a:t>Edward Said </a:t>
              </a:r>
            </a:p>
            <a:p>
              <a:pPr algn="ctr">
                <a:defRPr/>
              </a:pPr>
              <a:r>
                <a:rPr lang="en-GB" sz="1400" dirty="0">
                  <a:solidFill>
                    <a:srgbClr val="800000"/>
                  </a:solidFill>
                  <a:effectLst>
                    <a:outerShdw blurRad="38100" dist="38100" dir="2700000" algn="tl">
                      <a:srgbClr val="C0C0C0"/>
                    </a:outerShdw>
                  </a:effectLst>
                  <a:latin typeface="Tahoma" pitchFamily="34" charset="0"/>
                </a:rPr>
                <a:t>(1935 - 2003)</a:t>
              </a:r>
            </a:p>
          </p:txBody>
        </p:sp>
        <p:pic>
          <p:nvPicPr>
            <p:cNvPr id="9" name="Afbeelding 8">
              <a:extLst>
                <a:ext uri="{FF2B5EF4-FFF2-40B4-BE49-F238E27FC236}">
                  <a16:creationId xmlns:a16="http://schemas.microsoft.com/office/drawing/2014/main" xmlns="" id="{133CC52D-F5BD-4D5F-A5F5-4F4EDAAFFC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4371" y="2860019"/>
              <a:ext cx="4090413" cy="3116973"/>
            </a:xfrm>
            <a:prstGeom prst="rect">
              <a:avLst/>
            </a:prstGeom>
          </p:spPr>
        </p:pic>
        <p:sp>
          <p:nvSpPr>
            <p:cNvPr id="10" name="Rechthoek 9">
              <a:extLst>
                <a:ext uri="{FF2B5EF4-FFF2-40B4-BE49-F238E27FC236}">
                  <a16:creationId xmlns:a16="http://schemas.microsoft.com/office/drawing/2014/main" xmlns="" id="{7E3611FA-B1A8-4C25-BBAA-4483BB8FFE83}"/>
                </a:ext>
              </a:extLst>
            </p:cNvPr>
            <p:cNvSpPr/>
            <p:nvPr/>
          </p:nvSpPr>
          <p:spPr>
            <a:xfrm>
              <a:off x="7194371" y="5939670"/>
              <a:ext cx="4090413" cy="400110"/>
            </a:xfrm>
            <a:prstGeom prst="rect">
              <a:avLst/>
            </a:prstGeom>
          </p:spPr>
          <p:txBody>
            <a:bodyPr wrap="square">
              <a:spAutoFit/>
            </a:bodyPr>
            <a:lstStyle/>
            <a:p>
              <a:pPr algn="r"/>
              <a:r>
                <a:rPr lang="en-US" sz="1000" dirty="0">
                  <a:latin typeface="Tahoma" panose="020B0604030504040204" pitchFamily="34" charset="0"/>
                  <a:ea typeface="Tahoma" panose="020B0604030504040204" pitchFamily="34" charset="0"/>
                  <a:cs typeface="Tahoma" panose="020B0604030504040204" pitchFamily="34" charset="0"/>
                  <a:hlinkClick r:id="rId4"/>
                </a:rPr>
                <a:t>www.spinozalens.nl/en/laureates/1/Edward-Said</a:t>
              </a:r>
              <a:endParaRPr lang="en-US" sz="1000" dirty="0">
                <a:latin typeface="Tahoma" panose="020B0604030504040204" pitchFamily="34" charset="0"/>
                <a:ea typeface="Tahoma" panose="020B0604030504040204" pitchFamily="34" charset="0"/>
                <a:cs typeface="Tahoma" panose="020B0604030504040204" pitchFamily="34" charset="0"/>
              </a:endParaRPr>
            </a:p>
            <a:p>
              <a:endParaRPr lang="nl-NL" sz="1000" dirty="0">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69631223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150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5final">
            <a:hlinkClick r:id="" action="ppaction://media"/>
            <a:extLst>
              <a:ext uri="{FF2B5EF4-FFF2-40B4-BE49-F238E27FC236}">
                <a16:creationId xmlns:a16="http://schemas.microsoft.com/office/drawing/2014/main" xmlns="" id="{24D5AE5C-9734-4B60-86D6-A83FBC2755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9358" y="6030147"/>
            <a:ext cx="609600" cy="609600"/>
          </a:xfrm>
          <a:prstGeom prst="rect">
            <a:avLst/>
          </a:prstGeom>
        </p:spPr>
      </p:pic>
      <p:sp>
        <p:nvSpPr>
          <p:cNvPr id="4" name="Text Box 2">
            <a:extLst>
              <a:ext uri="{FF2B5EF4-FFF2-40B4-BE49-F238E27FC236}">
                <a16:creationId xmlns:a16="http://schemas.microsoft.com/office/drawing/2014/main" xmlns="" id="{8BE2C0F1-FE79-40E4-BDCB-7D77B9BC9F3D}"/>
              </a:ext>
            </a:extLst>
          </p:cNvPr>
          <p:cNvSpPr txBox="1">
            <a:spLocks noChangeArrowheads="1"/>
          </p:cNvSpPr>
          <p:nvPr/>
        </p:nvSpPr>
        <p:spPr bwMode="auto">
          <a:xfrm>
            <a:off x="0" y="-12526"/>
            <a:ext cx="12192000" cy="7109639"/>
          </a:xfrm>
          <a:prstGeom prst="rect">
            <a:avLst/>
          </a:prstGeom>
          <a:gradFill rotWithShape="0">
            <a:gsLst>
              <a:gs pos="0">
                <a:srgbClr val="B99170"/>
              </a:gs>
              <a:gs pos="50000">
                <a:srgbClr val="71A69E"/>
              </a:gs>
              <a:gs pos="100000">
                <a:srgbClr val="B9917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eaLnBrk="1" fontAlgn="base" hangingPunct="1">
              <a:spcBef>
                <a:spcPct val="50000"/>
              </a:spcBef>
              <a:spcAft>
                <a:spcPct val="0"/>
              </a:spcAft>
            </a:pPr>
            <a:endParaRPr lang="en-GB" altLang="nl-NL" dirty="0">
              <a:solidFill>
                <a:srgbClr val="000000"/>
              </a:solidFill>
            </a:endParaRPr>
          </a:p>
        </p:txBody>
      </p:sp>
      <p:sp>
        <p:nvSpPr>
          <p:cNvPr id="5" name="Text Box 3">
            <a:extLst>
              <a:ext uri="{FF2B5EF4-FFF2-40B4-BE49-F238E27FC236}">
                <a16:creationId xmlns:a16="http://schemas.microsoft.com/office/drawing/2014/main" xmlns="" id="{040419AC-7E8D-4F85-9E04-4E24B9908F51}"/>
              </a:ext>
            </a:extLst>
          </p:cNvPr>
          <p:cNvSpPr txBox="1">
            <a:spLocks noChangeArrowheads="1"/>
          </p:cNvSpPr>
          <p:nvPr/>
        </p:nvSpPr>
        <p:spPr bwMode="auto">
          <a:xfrm>
            <a:off x="2156025" y="990147"/>
            <a:ext cx="7200000" cy="5220000"/>
          </a:xfrm>
          <a:prstGeom prst="rect">
            <a:avLst/>
          </a:prstGeom>
          <a:solidFill>
            <a:srgbClr val="378C80"/>
          </a:solidFill>
          <a:ln w="9525">
            <a:noFill/>
            <a:miter lim="800000"/>
            <a:headEnd/>
            <a:tailEnd/>
          </a:ln>
          <a:effectLst/>
        </p:spPr>
        <p:txBody>
          <a:bodyPr wrap="square">
            <a:spAutoFit/>
          </a:bodyPr>
          <a:lstStyle/>
          <a:p>
            <a:pPr algn="ctr" fontAlgn="base">
              <a:spcBef>
                <a:spcPct val="0"/>
              </a:spcBef>
              <a:spcAft>
                <a:spcPct val="0"/>
              </a:spcAft>
              <a:defRPr/>
            </a:pPr>
            <a:endParaRPr lang="en-GB" sz="800" b="1" dirty="0">
              <a:solidFill>
                <a:srgbClr val="FFFFFF"/>
              </a:solidFill>
              <a:effectLst>
                <a:outerShdw blurRad="38100" dist="38100" dir="2700000" algn="tl">
                  <a:srgbClr val="000000"/>
                </a:outerShdw>
              </a:effectLst>
              <a:latin typeface="Tahoma" pitchFamily="34" charset="0"/>
            </a:endParaRPr>
          </a:p>
          <a:p>
            <a:pPr algn="ctr" fontAlgn="base">
              <a:spcBef>
                <a:spcPts val="1800"/>
              </a:spcBef>
              <a:spcAft>
                <a:spcPct val="0"/>
              </a:spcAft>
              <a:defRPr/>
            </a:pPr>
            <a:r>
              <a:rPr lang="nl-NL" sz="3600" b="1" dirty="0">
                <a:solidFill>
                  <a:srgbClr val="C8C8B8"/>
                </a:solidFill>
                <a:effectLst>
                  <a:outerShdw blurRad="38100" dist="38100" dir="2700000" algn="tl">
                    <a:srgbClr val="000000"/>
                  </a:outerShdw>
                </a:effectLst>
                <a:latin typeface="Tahoma" pitchFamily="34" charset="0"/>
              </a:rPr>
              <a:t>Any New Thoughts?</a:t>
            </a:r>
          </a:p>
          <a:p>
            <a:pPr algn="ctr" fontAlgn="base">
              <a:spcBef>
                <a:spcPct val="0"/>
              </a:spcBef>
              <a:spcAft>
                <a:spcPct val="0"/>
              </a:spcAft>
              <a:defRPr/>
            </a:pPr>
            <a:endParaRPr lang="en-GB" sz="2800" b="1" dirty="0">
              <a:solidFill>
                <a:srgbClr val="FFFFFF"/>
              </a:solidFill>
              <a:effectLst>
                <a:outerShdw blurRad="38100" dist="38100" dir="2700000" algn="tl">
                  <a:srgbClr val="000000"/>
                </a:outerShdw>
              </a:effectLst>
              <a:latin typeface="Tahoma" pitchFamily="34" charset="0"/>
            </a:endParaRPr>
          </a:p>
          <a:p>
            <a:pPr algn="ctr" fontAlgn="base">
              <a:spcBef>
                <a:spcPct val="0"/>
              </a:spcBef>
              <a:spcAft>
                <a:spcPct val="0"/>
              </a:spcAft>
              <a:defRPr/>
            </a:pPr>
            <a:endParaRPr lang="en-GB" sz="2800" b="1" dirty="0">
              <a:solidFill>
                <a:srgbClr val="FFFFFF"/>
              </a:solidFill>
              <a:effectLst>
                <a:outerShdw blurRad="38100" dist="38100" dir="2700000" algn="tl">
                  <a:srgbClr val="000000"/>
                </a:outerShdw>
              </a:effectLst>
              <a:latin typeface="Tahoma" pitchFamily="34" charset="0"/>
            </a:endParaRPr>
          </a:p>
          <a:p>
            <a:pPr algn="ctr" fontAlgn="base">
              <a:spcBef>
                <a:spcPct val="0"/>
              </a:spcBef>
              <a:spcAft>
                <a:spcPct val="0"/>
              </a:spcAft>
              <a:defRPr/>
            </a:pPr>
            <a:endParaRPr lang="en-GB" sz="2800" b="1" dirty="0">
              <a:solidFill>
                <a:srgbClr val="FFFFFF"/>
              </a:solidFill>
              <a:effectLst>
                <a:outerShdw blurRad="38100" dist="38100" dir="2700000" algn="tl">
                  <a:srgbClr val="000000"/>
                </a:outerShdw>
              </a:effectLst>
              <a:latin typeface="Tahoma" pitchFamily="34" charset="0"/>
            </a:endParaRPr>
          </a:p>
          <a:p>
            <a:pPr algn="ctr" fontAlgn="base">
              <a:spcBef>
                <a:spcPct val="0"/>
              </a:spcBef>
              <a:spcAft>
                <a:spcPct val="0"/>
              </a:spcAft>
              <a:defRPr/>
            </a:pPr>
            <a:endParaRPr lang="en-GB" sz="2800" b="1" dirty="0">
              <a:solidFill>
                <a:srgbClr val="FFFFFF"/>
              </a:solidFill>
              <a:effectLst>
                <a:outerShdw blurRad="38100" dist="38100" dir="2700000" algn="tl">
                  <a:srgbClr val="000000"/>
                </a:outerShdw>
              </a:effectLst>
              <a:latin typeface="Tahoma" pitchFamily="34" charset="0"/>
            </a:endParaRPr>
          </a:p>
          <a:p>
            <a:pPr algn="ctr" fontAlgn="base">
              <a:spcBef>
                <a:spcPct val="0"/>
              </a:spcBef>
              <a:spcAft>
                <a:spcPct val="0"/>
              </a:spcAft>
              <a:defRPr/>
            </a:pPr>
            <a:endParaRPr lang="en-GB" sz="2800" b="1" dirty="0">
              <a:solidFill>
                <a:srgbClr val="FFFFFF"/>
              </a:solidFill>
              <a:effectLst>
                <a:outerShdw blurRad="38100" dist="38100" dir="2700000" algn="tl">
                  <a:srgbClr val="000000"/>
                </a:outerShdw>
              </a:effectLst>
              <a:latin typeface="Tahoma" pitchFamily="34" charset="0"/>
            </a:endParaRPr>
          </a:p>
          <a:p>
            <a:pPr algn="ctr" fontAlgn="base">
              <a:spcBef>
                <a:spcPct val="0"/>
              </a:spcBef>
              <a:spcAft>
                <a:spcPct val="0"/>
              </a:spcAft>
              <a:defRPr/>
            </a:pPr>
            <a:endParaRPr lang="en-GB" sz="2800" b="1" dirty="0">
              <a:solidFill>
                <a:srgbClr val="FFFFFF"/>
              </a:solidFill>
              <a:effectLst>
                <a:outerShdw blurRad="38100" dist="38100" dir="2700000" algn="tl">
                  <a:srgbClr val="000000"/>
                </a:outerShdw>
              </a:effectLst>
              <a:latin typeface="Tahoma" pitchFamily="34" charset="0"/>
            </a:endParaRPr>
          </a:p>
          <a:p>
            <a:pPr algn="ctr" fontAlgn="base">
              <a:spcBef>
                <a:spcPct val="0"/>
              </a:spcBef>
              <a:spcAft>
                <a:spcPct val="0"/>
              </a:spcAft>
              <a:defRPr/>
            </a:pPr>
            <a:endParaRPr lang="en-GB" sz="2800" b="1" dirty="0">
              <a:solidFill>
                <a:srgbClr val="FFFFFF"/>
              </a:solidFill>
              <a:effectLst>
                <a:outerShdw blurRad="38100" dist="38100" dir="2700000" algn="tl">
                  <a:srgbClr val="000000"/>
                </a:outerShdw>
              </a:effectLst>
              <a:latin typeface="Tahoma" pitchFamily="34" charset="0"/>
            </a:endParaRPr>
          </a:p>
          <a:p>
            <a:pPr algn="ctr" fontAlgn="base">
              <a:spcBef>
                <a:spcPct val="0"/>
              </a:spcBef>
              <a:spcAft>
                <a:spcPct val="0"/>
              </a:spcAft>
              <a:defRPr/>
            </a:pPr>
            <a:endParaRPr lang="en-GB" sz="2800" b="1" dirty="0">
              <a:solidFill>
                <a:srgbClr val="FFFFFF"/>
              </a:solidFill>
              <a:effectLst>
                <a:outerShdw blurRad="38100" dist="38100" dir="2700000" algn="tl">
                  <a:srgbClr val="000000"/>
                </a:outerShdw>
              </a:effectLst>
              <a:latin typeface="Tahoma" pitchFamily="34" charset="0"/>
            </a:endParaRPr>
          </a:p>
          <a:p>
            <a:pPr algn="ctr" fontAlgn="base">
              <a:spcBef>
                <a:spcPct val="0"/>
              </a:spcBef>
              <a:spcAft>
                <a:spcPct val="0"/>
              </a:spcAft>
              <a:defRPr/>
            </a:pPr>
            <a:endParaRPr lang="en-GB" sz="2800" b="1" dirty="0">
              <a:solidFill>
                <a:srgbClr val="FFFFFF"/>
              </a:solidFill>
              <a:effectLst>
                <a:outerShdw blurRad="38100" dist="38100" dir="2700000" algn="tl">
                  <a:srgbClr val="000000"/>
                </a:outerShdw>
              </a:effectLst>
              <a:latin typeface="Tahoma" pitchFamily="34" charset="0"/>
            </a:endParaRPr>
          </a:p>
          <a:p>
            <a:pPr algn="ctr" fontAlgn="base">
              <a:spcBef>
                <a:spcPct val="0"/>
              </a:spcBef>
              <a:spcAft>
                <a:spcPct val="0"/>
              </a:spcAft>
              <a:defRPr/>
            </a:pPr>
            <a:endParaRPr lang="en-GB" sz="2800" b="1" dirty="0">
              <a:solidFill>
                <a:srgbClr val="FFFFFF"/>
              </a:solidFill>
              <a:effectLst>
                <a:outerShdw blurRad="38100" dist="38100" dir="2700000" algn="tl">
                  <a:srgbClr val="000000"/>
                </a:outerShdw>
              </a:effectLst>
              <a:latin typeface="Tahoma" pitchFamily="34" charset="0"/>
            </a:endParaRPr>
          </a:p>
        </p:txBody>
      </p:sp>
      <p:sp>
        <p:nvSpPr>
          <p:cNvPr id="3" name="Tekstvak 2">
            <a:extLst>
              <a:ext uri="{FF2B5EF4-FFF2-40B4-BE49-F238E27FC236}">
                <a16:creationId xmlns:a16="http://schemas.microsoft.com/office/drawing/2014/main" xmlns="" id="{76FE7527-0910-4D68-B7C5-2B687F1CD611}"/>
              </a:ext>
            </a:extLst>
          </p:cNvPr>
          <p:cNvSpPr txBox="1"/>
          <p:nvPr/>
        </p:nvSpPr>
        <p:spPr>
          <a:xfrm>
            <a:off x="2156024" y="2214082"/>
            <a:ext cx="7200001" cy="972895"/>
          </a:xfrm>
          <a:prstGeom prst="rect">
            <a:avLst/>
          </a:prstGeom>
          <a:noFill/>
        </p:spPr>
        <p:txBody>
          <a:bodyPr wrap="square" rtlCol="0">
            <a:spAutoFit/>
          </a:bodyPr>
          <a:lstStyle/>
          <a:p>
            <a:pPr lvl="0" algn="ctr" fontAlgn="base">
              <a:lnSpc>
                <a:spcPct val="107000"/>
              </a:lnSpc>
              <a:spcBef>
                <a:spcPct val="0"/>
              </a:spcBef>
              <a:spcAft>
                <a:spcPct val="0"/>
              </a:spcAft>
              <a:defRPr/>
            </a:pPr>
            <a:r>
              <a:rPr lang="en-US" sz="2800" dirty="0">
                <a:solidFill>
                  <a:srgbClr val="800000"/>
                </a:solidFill>
                <a:effectLst>
                  <a:outerShdw blurRad="38100" dist="38100" dir="2700000" algn="tl">
                    <a:srgbClr val="000000"/>
                  </a:outerShdw>
                </a:effectLst>
                <a:latin typeface="Tahoma" pitchFamily="34" charset="0"/>
              </a:rPr>
              <a:t>Discourse is the grammar of we think and express.</a:t>
            </a:r>
          </a:p>
        </p:txBody>
      </p:sp>
      <p:sp>
        <p:nvSpPr>
          <p:cNvPr id="10" name="Rechthoek 9">
            <a:extLst>
              <a:ext uri="{FF2B5EF4-FFF2-40B4-BE49-F238E27FC236}">
                <a16:creationId xmlns:a16="http://schemas.microsoft.com/office/drawing/2014/main" xmlns="" id="{89F37F2F-5E3C-4998-A4C2-A5A944D822E3}"/>
              </a:ext>
            </a:extLst>
          </p:cNvPr>
          <p:cNvSpPr/>
          <p:nvPr/>
        </p:nvSpPr>
        <p:spPr>
          <a:xfrm>
            <a:off x="2156025" y="3677837"/>
            <a:ext cx="7200000" cy="2355966"/>
          </a:xfrm>
          <a:prstGeom prst="rect">
            <a:avLst/>
          </a:prstGeom>
        </p:spPr>
        <p:txBody>
          <a:bodyPr wrap="square">
            <a:spAutoFit/>
          </a:bodyPr>
          <a:lstStyle/>
          <a:p>
            <a:pPr algn="ctr" fontAlgn="base">
              <a:lnSpc>
                <a:spcPct val="107000"/>
              </a:lnSpc>
              <a:spcBef>
                <a:spcPct val="0"/>
              </a:spcBef>
              <a:spcAft>
                <a:spcPct val="0"/>
              </a:spcAft>
              <a:defRPr/>
            </a:pPr>
            <a:r>
              <a:rPr lang="en-US" sz="2800" dirty="0">
                <a:solidFill>
                  <a:srgbClr val="C8C8B8"/>
                </a:solidFill>
                <a:effectLst>
                  <a:outerShdw blurRad="38100" dist="38100" dir="2700000" algn="tl">
                    <a:srgbClr val="000000"/>
                  </a:outerShdw>
                </a:effectLst>
                <a:latin typeface="Tahoma" pitchFamily="34" charset="0"/>
              </a:rPr>
              <a:t>Most of us speak grammatically correct without always knowing the rules or consciously thinking of grammar structures while using it – and we use discourses in a similar way.</a:t>
            </a:r>
          </a:p>
        </p:txBody>
      </p:sp>
      <p:pic>
        <p:nvPicPr>
          <p:cNvPr id="2" name="5final">
            <a:hlinkClick r:id="" action="ppaction://media"/>
            <a:extLst>
              <a:ext uri="{FF2B5EF4-FFF2-40B4-BE49-F238E27FC236}">
                <a16:creationId xmlns:a16="http://schemas.microsoft.com/office/drawing/2014/main" xmlns="" id="{D53B1E4A-6583-4774-9E8F-6055306856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67934" y="4551020"/>
            <a:ext cx="609600" cy="609600"/>
          </a:xfrm>
          <a:prstGeom prst="rect">
            <a:avLst/>
          </a:prstGeom>
        </p:spPr>
      </p:pic>
    </p:spTree>
    <p:extLst>
      <p:ext uri="{BB962C8B-B14F-4D97-AF65-F5344CB8AC3E}">
        <p14:creationId xmlns:p14="http://schemas.microsoft.com/office/powerpoint/2010/main" val="415380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14393" fill="hold"/>
                                        <p:tgtEl>
                                          <p:spTgt spid="2"/>
                                        </p:tgtEl>
                                      </p:cBhvr>
                                    </p:cmd>
                                  </p:childTnLst>
                                </p:cTn>
                              </p:par>
                              <p:par>
                                <p:cTn id="7" presetID="1" presetClass="entr" presetSubtype="0" fill="hold" nodeType="withEffect">
                                  <p:stCondLst>
                                    <p:cond delay="600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par>
                          <p:cTn id="9" fill="hold">
                            <p:stCondLst>
                              <p:cond delay="14893"/>
                            </p:stCondLst>
                            <p:childTnLst>
                              <p:par>
                                <p:cTn id="10" presetID="1" presetClass="entr" presetSubtype="0" fill="hold" grpId="0" nodeType="afterEffect">
                                  <p:stCondLst>
                                    <p:cond delay="2000"/>
                                  </p:stCondLst>
                                  <p:iterate type="wd">
                                    <p:tmAbs val="200"/>
                                  </p:iterate>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audio>
              <p:cMediaNode vol="46970" showWhenStopped="0">
                <p:cTn id="13" fill="hold" display="0">
                  <p:stCondLst>
                    <p:cond delay="indefinite"/>
                  </p:stCondLst>
                  <p:endCondLst>
                    <p:cond evt="onStopAudio" delay="0">
                      <p:tgtEl>
                        <p:sldTgt/>
                      </p:tgtEl>
                    </p:cond>
                  </p:endCondLst>
                </p:cTn>
                <p:tgtEl>
                  <p:spTgt spid="2"/>
                </p:tgtEl>
              </p:cMediaNode>
            </p:audio>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final">
            <a:hlinkClick r:id="" action="ppaction://media"/>
            <a:extLst>
              <a:ext uri="{FF2B5EF4-FFF2-40B4-BE49-F238E27FC236}">
                <a16:creationId xmlns:a16="http://schemas.microsoft.com/office/drawing/2014/main" xmlns="" id="{624ECC7F-2130-4BF4-8DCE-0559D79297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63580" y="6181454"/>
            <a:ext cx="609600" cy="609600"/>
          </a:xfrm>
          <a:prstGeom prst="rect">
            <a:avLst/>
          </a:prstGeom>
        </p:spPr>
      </p:pic>
      <p:sp>
        <p:nvSpPr>
          <p:cNvPr id="4" name="Text Box 2">
            <a:extLst>
              <a:ext uri="{FF2B5EF4-FFF2-40B4-BE49-F238E27FC236}">
                <a16:creationId xmlns:a16="http://schemas.microsoft.com/office/drawing/2014/main" xmlns="" id="{8BE2C0F1-FE79-40E4-BDCB-7D77B9BC9F3D}"/>
              </a:ext>
            </a:extLst>
          </p:cNvPr>
          <p:cNvSpPr txBox="1">
            <a:spLocks noChangeArrowheads="1"/>
          </p:cNvSpPr>
          <p:nvPr/>
        </p:nvSpPr>
        <p:spPr bwMode="auto">
          <a:xfrm>
            <a:off x="0" y="-12526"/>
            <a:ext cx="12192000" cy="7017306"/>
          </a:xfrm>
          <a:prstGeom prst="rect">
            <a:avLst/>
          </a:prstGeom>
          <a:gradFill rotWithShape="0">
            <a:gsLst>
              <a:gs pos="0">
                <a:srgbClr val="B99170"/>
              </a:gs>
              <a:gs pos="50000">
                <a:srgbClr val="71A69E"/>
              </a:gs>
              <a:gs pos="100000">
                <a:srgbClr val="B9917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algn="ct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algn="ctr" eaLnBrk="1" fontAlgn="base" hangingPunct="1">
              <a:spcBef>
                <a:spcPct val="50000"/>
              </a:spcBef>
              <a:spcAft>
                <a:spcPct val="0"/>
              </a:spcAft>
            </a:pPr>
            <a:endParaRPr lang="en-GB" altLang="nl-NL" sz="4400" b="1" dirty="0">
              <a:solidFill>
                <a:srgbClr val="FFFFFF"/>
              </a:solidFill>
              <a:latin typeface="Tahoma" panose="020B0604030504040204" pitchFamily="34" charset="0"/>
            </a:endParaRPr>
          </a:p>
          <a:p>
            <a:pPr algn="ctr" eaLnBrk="1" fontAlgn="base" hangingPunct="1">
              <a:spcBef>
                <a:spcPct val="50000"/>
              </a:spcBef>
              <a:spcAft>
                <a:spcPct val="0"/>
              </a:spcAft>
            </a:pPr>
            <a:endParaRPr lang="en-GB" altLang="nl-NL" dirty="0">
              <a:solidFill>
                <a:srgbClr val="000000"/>
              </a:solidFill>
            </a:endParaRPr>
          </a:p>
          <a:p>
            <a:pPr algn="ct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p:txBody>
      </p:sp>
      <p:sp>
        <p:nvSpPr>
          <p:cNvPr id="8" name="Rechthoek 7">
            <a:extLst>
              <a:ext uri="{FF2B5EF4-FFF2-40B4-BE49-F238E27FC236}">
                <a16:creationId xmlns:a16="http://schemas.microsoft.com/office/drawing/2014/main" xmlns="" id="{AED335A5-E705-49C3-86DA-484B88231C1E}"/>
              </a:ext>
            </a:extLst>
          </p:cNvPr>
          <p:cNvSpPr/>
          <p:nvPr/>
        </p:nvSpPr>
        <p:spPr>
          <a:xfrm>
            <a:off x="648000" y="2592000"/>
            <a:ext cx="10800000" cy="2246769"/>
          </a:xfrm>
          <a:prstGeom prst="rect">
            <a:avLst/>
          </a:prstGeom>
        </p:spPr>
        <p:txBody>
          <a:bodyPr wrap="square">
            <a:spAutoFit/>
          </a:bodyPr>
          <a:lstStyle/>
          <a:p>
            <a:pPr algn="ctr"/>
            <a:r>
              <a:rPr lang="en-GB" sz="2800" dirty="0">
                <a:solidFill>
                  <a:schemeClr val="bg1"/>
                </a:solidFill>
                <a:effectLst>
                  <a:outerShdw blurRad="38100" dist="38100" dir="2700000" algn="tl">
                    <a:srgbClr val="C0C0C0"/>
                  </a:outerShdw>
                </a:effectLst>
                <a:latin typeface="Tahoma" pitchFamily="34" charset="0"/>
              </a:rPr>
              <a:t>“Spoken or written communication between people, especially </a:t>
            </a:r>
            <a:r>
              <a:rPr lang="en-GB" sz="2800" b="1" dirty="0">
                <a:solidFill>
                  <a:srgbClr val="800000"/>
                </a:solidFill>
                <a:effectLst>
                  <a:outerShdw blurRad="38100" dist="38100" dir="2700000" algn="tl">
                    <a:srgbClr val="C0C0C0"/>
                  </a:outerShdw>
                </a:effectLst>
                <a:latin typeface="Tahoma" pitchFamily="34" charset="0"/>
              </a:rPr>
              <a:t>serious discussion </a:t>
            </a:r>
            <a:r>
              <a:rPr lang="en-GB" sz="2800" dirty="0">
                <a:solidFill>
                  <a:schemeClr val="bg1"/>
                </a:solidFill>
                <a:effectLst>
                  <a:outerShdw blurRad="38100" dist="38100" dir="2700000" algn="tl">
                    <a:srgbClr val="C0C0C0"/>
                  </a:outerShdw>
                </a:effectLst>
                <a:latin typeface="Tahoma" pitchFamily="34" charset="0"/>
              </a:rPr>
              <a:t>of a particular subject …  intended to teach or explain something.”</a:t>
            </a:r>
            <a:endParaRPr lang="en-US" sz="2800" dirty="0">
              <a:solidFill>
                <a:schemeClr val="bg1"/>
              </a:solidFill>
              <a:effectLst>
                <a:outerShdw blurRad="38100" dist="38100" dir="2700000" algn="tl">
                  <a:srgbClr val="C0C0C0"/>
                </a:outerShdw>
              </a:effectLst>
              <a:latin typeface="Tahoma" pitchFamily="34" charset="0"/>
            </a:endParaRPr>
          </a:p>
          <a:p>
            <a:pPr algn="ctr"/>
            <a:endParaRPr lang="en-GB" sz="2800" dirty="0">
              <a:solidFill>
                <a:schemeClr val="bg1"/>
              </a:solidFill>
              <a:effectLst>
                <a:outerShdw blurRad="38100" dist="38100" dir="2700000" algn="tl">
                  <a:srgbClr val="C0C0C0"/>
                </a:outerShdw>
              </a:effectLst>
              <a:latin typeface="Tahoma" pitchFamily="34" charset="0"/>
            </a:endParaRPr>
          </a:p>
          <a:p>
            <a:pPr algn="ctr"/>
            <a:endParaRPr lang="nl-NL" sz="2800" dirty="0">
              <a:solidFill>
                <a:schemeClr val="bg1"/>
              </a:solidFill>
              <a:effectLst>
                <a:outerShdw blurRad="38100" dist="38100" dir="2700000" algn="tl">
                  <a:srgbClr val="C0C0C0"/>
                </a:outerShdw>
              </a:effectLst>
              <a:latin typeface="Tahoma" pitchFamily="34" charset="0"/>
            </a:endParaRPr>
          </a:p>
        </p:txBody>
      </p:sp>
      <p:sp>
        <p:nvSpPr>
          <p:cNvPr id="11" name="Rechthoek 10">
            <a:extLst>
              <a:ext uri="{FF2B5EF4-FFF2-40B4-BE49-F238E27FC236}">
                <a16:creationId xmlns:a16="http://schemas.microsoft.com/office/drawing/2014/main" xmlns="" id="{3FC598D8-3D8D-45BF-A88E-5DFDDFE1CC6A}"/>
              </a:ext>
            </a:extLst>
          </p:cNvPr>
          <p:cNvSpPr/>
          <p:nvPr/>
        </p:nvSpPr>
        <p:spPr>
          <a:xfrm>
            <a:off x="648000" y="4459185"/>
            <a:ext cx="10800000" cy="972895"/>
          </a:xfrm>
          <a:prstGeom prst="rect">
            <a:avLst/>
          </a:prstGeom>
        </p:spPr>
        <p:txBody>
          <a:bodyPr wrap="square">
            <a:spAutoFit/>
          </a:bodyPr>
          <a:lstStyle/>
          <a:p>
            <a:pPr algn="ctr">
              <a:lnSpc>
                <a:spcPct val="107000"/>
              </a:lnSpc>
              <a:spcAft>
                <a:spcPts val="800"/>
              </a:spcAft>
            </a:pPr>
            <a:r>
              <a:rPr lang="en-GB" sz="2800" dirty="0">
                <a:solidFill>
                  <a:schemeClr val="bg1"/>
                </a:solidFill>
                <a:latin typeface="Tahoma" panose="020B0604030504040204" pitchFamily="34" charset="0"/>
                <a:ea typeface="Tahoma" panose="020B0604030504040204" pitchFamily="34" charset="0"/>
                <a:cs typeface="Tahoma" panose="020B0604030504040204" pitchFamily="34" charset="0"/>
              </a:rPr>
              <a:t>Discourse can never be neutral or value free – it always reflects ideologies, systems of values, beliefs and social practices.</a:t>
            </a:r>
            <a:endParaRPr lang="nl-NL" sz="2800"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7" name="Text Box 19">
            <a:extLst>
              <a:ext uri="{FF2B5EF4-FFF2-40B4-BE49-F238E27FC236}">
                <a16:creationId xmlns:a16="http://schemas.microsoft.com/office/drawing/2014/main" xmlns="" id="{11FC1A9C-084F-4FE0-8205-231539FA424F}"/>
              </a:ext>
            </a:extLst>
          </p:cNvPr>
          <p:cNvSpPr txBox="1">
            <a:spLocks noChangeArrowheads="1"/>
          </p:cNvSpPr>
          <p:nvPr/>
        </p:nvSpPr>
        <p:spPr bwMode="auto">
          <a:xfrm>
            <a:off x="1" y="1739305"/>
            <a:ext cx="12192000" cy="525401"/>
          </a:xfrm>
          <a:prstGeom prst="rect">
            <a:avLst/>
          </a:prstGeom>
          <a:noFill/>
          <a:ln w="9525">
            <a:noFill/>
            <a:miter lim="800000"/>
            <a:headEnd/>
            <a:tailEnd/>
          </a:ln>
          <a:effectLst/>
        </p:spPr>
        <p:txBody>
          <a:bodyPr wrap="square" lIns="90000" tIns="46800" rIns="90000" bIns="46800">
            <a:spAutoFit/>
          </a:bodyPr>
          <a:lstStyle/>
          <a:p>
            <a:pPr algn="ctr" fontAlgn="base">
              <a:spcBef>
                <a:spcPct val="50000"/>
              </a:spcBef>
              <a:spcAft>
                <a:spcPct val="0"/>
              </a:spcAft>
            </a:pPr>
            <a:r>
              <a:rPr lang="en-GB" sz="2800" dirty="0">
                <a:solidFill>
                  <a:schemeClr val="bg1"/>
                </a:solidFill>
                <a:effectLst>
                  <a:outerShdw blurRad="38100" dist="38100" dir="2700000" algn="tl">
                    <a:srgbClr val="C0C0C0"/>
                  </a:outerShdw>
                </a:effectLst>
                <a:latin typeface="Tahoma" pitchFamily="34" charset="0"/>
              </a:rPr>
              <a:t>The Collins English Dictionary defines discourse as:</a:t>
            </a:r>
          </a:p>
        </p:txBody>
      </p:sp>
      <p:sp>
        <p:nvSpPr>
          <p:cNvPr id="9" name="Text Box 65">
            <a:extLst>
              <a:ext uri="{FF2B5EF4-FFF2-40B4-BE49-F238E27FC236}">
                <a16:creationId xmlns:a16="http://schemas.microsoft.com/office/drawing/2014/main" xmlns="" id="{90CA3785-4CC9-4A6D-B3D6-A65EF5B53913}"/>
              </a:ext>
            </a:extLst>
          </p:cNvPr>
          <p:cNvSpPr txBox="1">
            <a:spLocks noChangeArrowheads="1"/>
          </p:cNvSpPr>
          <p:nvPr/>
        </p:nvSpPr>
        <p:spPr bwMode="auto">
          <a:xfrm>
            <a:off x="358775" y="371746"/>
            <a:ext cx="11515899" cy="647700"/>
          </a:xfrm>
          <a:prstGeom prst="rect">
            <a:avLst/>
          </a:prstGeom>
          <a:solidFill>
            <a:srgbClr val="378C80"/>
          </a:solidFill>
          <a:ln w="9525">
            <a:noFill/>
            <a:miter lim="800000"/>
            <a:headEnd/>
            <a:tailEnd/>
          </a:ln>
          <a:effectLst/>
        </p:spPr>
        <p:txBody>
          <a:bodyPr wrap="none"/>
          <a:lstStyle/>
          <a:p>
            <a:pPr algn="ctr">
              <a:defRPr/>
            </a:pPr>
            <a:r>
              <a:rPr lang="en-GB" sz="3200" b="1" dirty="0">
                <a:solidFill>
                  <a:srgbClr val="DCC8B8"/>
                </a:solidFill>
                <a:effectLst>
                  <a:outerShdw blurRad="38100" dist="38100" dir="2700000" algn="tl">
                    <a:srgbClr val="000000"/>
                  </a:outerShdw>
                </a:effectLst>
                <a:latin typeface="Tahoma" pitchFamily="34" charset="0"/>
              </a:rPr>
              <a:t>What is a Discourse?</a:t>
            </a:r>
          </a:p>
          <a:p>
            <a:pPr algn="ctr">
              <a:defRPr/>
            </a:pPr>
            <a:r>
              <a:rPr lang="en-GB" sz="3200" b="1" dirty="0">
                <a:solidFill>
                  <a:srgbClr val="DCC8B8"/>
                </a:solidFill>
                <a:effectLst>
                  <a:outerShdw blurRad="38100" dist="38100" dir="2700000" algn="tl">
                    <a:srgbClr val="000000"/>
                  </a:outerShdw>
                </a:effectLst>
                <a:latin typeface="Tahoma" pitchFamily="34" charset="0"/>
              </a:rPr>
              <a:t> </a:t>
            </a:r>
          </a:p>
        </p:txBody>
      </p:sp>
      <p:pic>
        <p:nvPicPr>
          <p:cNvPr id="2" name="3final">
            <a:hlinkClick r:id="" action="ppaction://media"/>
            <a:extLst>
              <a:ext uri="{FF2B5EF4-FFF2-40B4-BE49-F238E27FC236}">
                <a16:creationId xmlns:a16="http://schemas.microsoft.com/office/drawing/2014/main" xmlns="" id="{366BBCAA-403C-4456-A42E-4CF5A200C7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43660" y="5265627"/>
            <a:ext cx="609600" cy="609600"/>
          </a:xfrm>
          <a:prstGeom prst="rect">
            <a:avLst/>
          </a:prstGeom>
        </p:spPr>
      </p:pic>
    </p:spTree>
    <p:extLst>
      <p:ext uri="{BB962C8B-B14F-4D97-AF65-F5344CB8AC3E}">
        <p14:creationId xmlns:p14="http://schemas.microsoft.com/office/powerpoint/2010/main" val="1614227254"/>
      </p:ext>
    </p:extLst>
  </p:cSld>
  <p:clrMapOvr>
    <a:masterClrMapping/>
  </p:clrMapOvr>
  <mc:AlternateContent xmlns:mc="http://schemas.openxmlformats.org/markup-compatibility/2006" xmlns:p14="http://schemas.microsoft.com/office/powerpoint/2010/main">
    <mc:Choice Requires="p14">
      <p:transition spd="slow" p14:dur="2000" advClick="0" advTm="20000">
        <p:wipe/>
      </p:transition>
    </mc:Choice>
    <mc:Fallback xmlns="">
      <p:transition spd="slow" advClick="0" advTm="20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1000"/>
                                  </p:stCondLst>
                                  <p:childTnLst>
                                    <p:cmd type="call" cmd="playFrom(0.0)">
                                      <p:cBhvr>
                                        <p:cTn id="10" dur="22099" fill="hold"/>
                                        <p:tgtEl>
                                          <p:spTgt spid="2"/>
                                        </p:tgtEl>
                                      </p:cBhvr>
                                    </p:cmd>
                                  </p:childTnLst>
                                </p:cTn>
                              </p:par>
                              <p:par>
                                <p:cTn id="11" presetID="1" presetClass="entr" presetSubtype="0" fill="hold" grpId="0" nodeType="withEffect">
                                  <p:stCondLst>
                                    <p:cond delay="80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800"/>
                                  </p:stCondLst>
                                  <p:iterate type="wd">
                                    <p:tmAbs val="700"/>
                                  </p:iterate>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15000"/>
                                  </p:stCondLst>
                                  <p:iterate type="wd">
                                    <p:tmAbs val="500"/>
                                  </p:iterate>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audio>
              <p:cMediaNode showWhenStopped="0">
                <p:cTn id="18" fill="hold" display="0">
                  <p:stCondLst>
                    <p:cond delay="indefinite"/>
                  </p:stCondLst>
                  <p:endCondLst>
                    <p:cond evt="onStopAudio" delay="0">
                      <p:tgtEl>
                        <p:sldTgt/>
                      </p:tgtEl>
                    </p:cond>
                  </p:endCondLst>
                </p:cTn>
                <p:tgtEl>
                  <p:spTgt spid="2"/>
                </p:tgtEl>
              </p:cMediaNode>
            </p:audio>
          </p:childTnLst>
        </p:cTn>
      </p:par>
    </p:tnLst>
    <p:bldLst>
      <p:bldP spid="8" grpId="0"/>
      <p:bldP spid="11" grpId="0"/>
      <p:bldP spid="7" grpId="0"/>
      <p:bldP spid="9"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final">
            <a:hlinkClick r:id="" action="ppaction://media"/>
            <a:extLst>
              <a:ext uri="{FF2B5EF4-FFF2-40B4-BE49-F238E27FC236}">
                <a16:creationId xmlns:a16="http://schemas.microsoft.com/office/drawing/2014/main" xmlns="" id="{956121B0-8F9B-4AEA-8FDC-894D0410EA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4288" y="6062272"/>
            <a:ext cx="609600" cy="609600"/>
          </a:xfrm>
          <a:prstGeom prst="rect">
            <a:avLst/>
          </a:prstGeom>
        </p:spPr>
      </p:pic>
      <p:sp>
        <p:nvSpPr>
          <p:cNvPr id="4" name="Text Box 2">
            <a:extLst>
              <a:ext uri="{FF2B5EF4-FFF2-40B4-BE49-F238E27FC236}">
                <a16:creationId xmlns:a16="http://schemas.microsoft.com/office/drawing/2014/main" xmlns="" id="{8BE2C0F1-FE79-40E4-BDCB-7D77B9BC9F3D}"/>
              </a:ext>
            </a:extLst>
          </p:cNvPr>
          <p:cNvSpPr txBox="1">
            <a:spLocks noChangeArrowheads="1"/>
          </p:cNvSpPr>
          <p:nvPr/>
        </p:nvSpPr>
        <p:spPr bwMode="auto">
          <a:xfrm>
            <a:off x="20724" y="0"/>
            <a:ext cx="12171276" cy="7017306"/>
          </a:xfrm>
          <a:prstGeom prst="rect">
            <a:avLst/>
          </a:prstGeom>
          <a:gradFill rotWithShape="0">
            <a:gsLst>
              <a:gs pos="0">
                <a:srgbClr val="B99170"/>
              </a:gs>
              <a:gs pos="50000">
                <a:srgbClr val="71A69E"/>
              </a:gs>
              <a:gs pos="100000">
                <a:srgbClr val="B9917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algn="ct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algn="ctr" eaLnBrk="1" fontAlgn="base" hangingPunct="1">
              <a:spcBef>
                <a:spcPct val="50000"/>
              </a:spcBef>
              <a:spcAft>
                <a:spcPct val="0"/>
              </a:spcAft>
            </a:pPr>
            <a:r>
              <a:rPr lang="en-GB" altLang="nl-NL" sz="4400" b="1" dirty="0">
                <a:solidFill>
                  <a:srgbClr val="FFFFFF"/>
                </a:solidFill>
                <a:latin typeface="Tahoma" panose="020B0604030504040204" pitchFamily="34" charset="0"/>
              </a:rPr>
              <a:t> </a:t>
            </a:r>
          </a:p>
          <a:p>
            <a:pPr algn="ct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p:txBody>
      </p:sp>
      <p:sp>
        <p:nvSpPr>
          <p:cNvPr id="3" name="Text Box 3">
            <a:extLst>
              <a:ext uri="{FF2B5EF4-FFF2-40B4-BE49-F238E27FC236}">
                <a16:creationId xmlns:a16="http://schemas.microsoft.com/office/drawing/2014/main" xmlns="" id="{834B3395-079B-4514-B577-B436535C4389}"/>
              </a:ext>
            </a:extLst>
          </p:cNvPr>
          <p:cNvSpPr txBox="1">
            <a:spLocks noChangeArrowheads="1"/>
          </p:cNvSpPr>
          <p:nvPr/>
        </p:nvSpPr>
        <p:spPr bwMode="auto">
          <a:xfrm>
            <a:off x="2323589" y="1298297"/>
            <a:ext cx="7560000" cy="4500000"/>
          </a:xfrm>
          <a:prstGeom prst="rect">
            <a:avLst/>
          </a:prstGeom>
          <a:solidFill>
            <a:srgbClr val="378C80"/>
          </a:solidFill>
          <a:ln w="9525">
            <a:noFill/>
            <a:miter lim="800000"/>
            <a:headEnd/>
            <a:tailEnd/>
          </a:ln>
          <a:effectLst/>
        </p:spPr>
        <p:txBody>
          <a:bodyPr wrap="square">
            <a:spAutoFit/>
          </a:bodyPr>
          <a:lstStyle/>
          <a:p>
            <a:pPr algn="ctr" fontAlgn="base">
              <a:spcBef>
                <a:spcPct val="0"/>
              </a:spcBef>
              <a:spcAft>
                <a:spcPct val="0"/>
              </a:spcAft>
              <a:defRPr/>
            </a:pPr>
            <a:endParaRPr lang="en-GB" sz="800" b="1" dirty="0">
              <a:solidFill>
                <a:srgbClr val="FFFFFF"/>
              </a:solidFill>
              <a:effectLst>
                <a:outerShdw blurRad="38100" dist="38100" dir="2700000" algn="tl">
                  <a:srgbClr val="000000"/>
                </a:outerShdw>
              </a:effectLst>
              <a:latin typeface="Tahoma" pitchFamily="34" charset="0"/>
            </a:endParaRPr>
          </a:p>
          <a:p>
            <a:pPr algn="ctr" fontAlgn="base">
              <a:spcBef>
                <a:spcPts val="1800"/>
              </a:spcBef>
              <a:spcAft>
                <a:spcPct val="0"/>
              </a:spcAft>
              <a:defRPr/>
            </a:pPr>
            <a:r>
              <a:rPr lang="nl-NL" sz="3600" b="1" dirty="0">
                <a:solidFill>
                  <a:srgbClr val="FFFFFF"/>
                </a:solidFill>
                <a:effectLst>
                  <a:outerShdw blurRad="38100" dist="38100" dir="2700000" algn="tl">
                    <a:srgbClr val="000000"/>
                  </a:outerShdw>
                </a:effectLst>
                <a:latin typeface="Tahoma" pitchFamily="34" charset="0"/>
              </a:rPr>
              <a:t>BUT</a:t>
            </a:r>
            <a:endParaRPr lang="en-GB" sz="2800" b="1" dirty="0">
              <a:solidFill>
                <a:srgbClr val="FFFFFF"/>
              </a:solidFill>
              <a:effectLst>
                <a:outerShdw blurRad="38100" dist="38100" dir="2700000" algn="tl">
                  <a:srgbClr val="000000"/>
                </a:outerShdw>
              </a:effectLst>
              <a:latin typeface="Tahoma" pitchFamily="34" charset="0"/>
            </a:endParaRPr>
          </a:p>
          <a:p>
            <a:pPr algn="ctr" fontAlgn="base">
              <a:lnSpc>
                <a:spcPct val="107000"/>
              </a:lnSpc>
              <a:spcBef>
                <a:spcPct val="0"/>
              </a:spcBef>
              <a:spcAft>
                <a:spcPct val="0"/>
              </a:spcAft>
              <a:defRPr/>
            </a:pPr>
            <a:endParaRPr lang="nl-NL" sz="2800" b="1" dirty="0">
              <a:solidFill>
                <a:srgbClr val="FFFFFF"/>
              </a:solidFill>
              <a:effectLst>
                <a:outerShdw blurRad="38100" dist="38100" dir="2700000" algn="tl">
                  <a:srgbClr val="000000"/>
                </a:outerShdw>
              </a:effectLst>
              <a:latin typeface="Tahoma" pitchFamily="34" charset="0"/>
            </a:endParaRPr>
          </a:p>
          <a:p>
            <a:pPr algn="ctr" fontAlgn="base">
              <a:lnSpc>
                <a:spcPct val="107000"/>
              </a:lnSpc>
              <a:spcBef>
                <a:spcPct val="0"/>
              </a:spcBef>
              <a:spcAft>
                <a:spcPct val="0"/>
              </a:spcAft>
              <a:defRPr/>
            </a:pPr>
            <a:endParaRPr lang="nl-NL" sz="2800" b="1" dirty="0">
              <a:solidFill>
                <a:srgbClr val="FFFFFF"/>
              </a:solidFill>
              <a:effectLst>
                <a:outerShdw blurRad="38100" dist="38100" dir="2700000" algn="tl">
                  <a:srgbClr val="000000"/>
                </a:outerShdw>
              </a:effectLst>
              <a:latin typeface="Tahoma" pitchFamily="34" charset="0"/>
            </a:endParaRPr>
          </a:p>
          <a:p>
            <a:pPr algn="ctr" fontAlgn="base">
              <a:lnSpc>
                <a:spcPct val="107000"/>
              </a:lnSpc>
              <a:spcBef>
                <a:spcPct val="0"/>
              </a:spcBef>
              <a:spcAft>
                <a:spcPct val="0"/>
              </a:spcAft>
              <a:defRPr/>
            </a:pPr>
            <a:endParaRPr lang="nl-NL" sz="2800" b="1" dirty="0">
              <a:solidFill>
                <a:srgbClr val="FFFFFF"/>
              </a:solidFill>
              <a:effectLst>
                <a:outerShdw blurRad="38100" dist="38100" dir="2700000" algn="tl">
                  <a:srgbClr val="000000"/>
                </a:outerShdw>
              </a:effectLst>
              <a:latin typeface="Tahoma" pitchFamily="34" charset="0"/>
            </a:endParaRPr>
          </a:p>
          <a:p>
            <a:pPr algn="ctr" fontAlgn="base">
              <a:spcBef>
                <a:spcPct val="0"/>
              </a:spcBef>
              <a:spcAft>
                <a:spcPct val="0"/>
              </a:spcAft>
              <a:defRPr/>
            </a:pPr>
            <a:endParaRPr lang="en-GB" sz="2800" b="1" dirty="0">
              <a:solidFill>
                <a:srgbClr val="FFFFFF"/>
              </a:solidFill>
              <a:effectLst>
                <a:outerShdw blurRad="38100" dist="38100" dir="2700000" algn="tl">
                  <a:srgbClr val="000000"/>
                </a:outerShdw>
              </a:effectLst>
              <a:latin typeface="Tahoma" pitchFamily="34" charset="0"/>
            </a:endParaRPr>
          </a:p>
        </p:txBody>
      </p:sp>
      <p:sp>
        <p:nvSpPr>
          <p:cNvPr id="5" name="Text Box 19">
            <a:extLst>
              <a:ext uri="{FF2B5EF4-FFF2-40B4-BE49-F238E27FC236}">
                <a16:creationId xmlns:a16="http://schemas.microsoft.com/office/drawing/2014/main" xmlns="" id="{B170F410-C1C6-4B7A-8387-9E5232E65321}"/>
              </a:ext>
            </a:extLst>
          </p:cNvPr>
          <p:cNvSpPr txBox="1">
            <a:spLocks noChangeArrowheads="1"/>
          </p:cNvSpPr>
          <p:nvPr/>
        </p:nvSpPr>
        <p:spPr bwMode="auto">
          <a:xfrm>
            <a:off x="2097741" y="2561859"/>
            <a:ext cx="6736977" cy="1017844"/>
          </a:xfrm>
          <a:prstGeom prst="rect">
            <a:avLst/>
          </a:prstGeom>
          <a:noFill/>
          <a:ln w="9525">
            <a:noFill/>
            <a:miter lim="800000"/>
            <a:headEnd/>
            <a:tailEnd/>
          </a:ln>
          <a:effectLst/>
        </p:spPr>
        <p:txBody>
          <a:bodyPr wrap="square" lIns="90000" tIns="46800" rIns="90000" bIns="46800">
            <a:spAutoFit/>
          </a:bodyPr>
          <a:lstStyle/>
          <a:p>
            <a:pPr algn="ctr" fontAlgn="base">
              <a:spcBef>
                <a:spcPct val="50000"/>
              </a:spcBef>
              <a:spcAft>
                <a:spcPct val="0"/>
              </a:spcAft>
            </a:pPr>
            <a:r>
              <a:rPr lang="en-GB" sz="2400" b="1" dirty="0">
                <a:solidFill>
                  <a:srgbClr val="FFFFFF"/>
                </a:solidFill>
                <a:effectLst>
                  <a:outerShdw blurRad="38100" dist="38100" dir="2700000" algn="tl">
                    <a:srgbClr val="000000"/>
                  </a:outerShdw>
                </a:effectLst>
                <a:latin typeface="Tahoma" pitchFamily="34" charset="0"/>
              </a:rPr>
              <a:t>Are our thoughts original</a:t>
            </a:r>
          </a:p>
          <a:p>
            <a:pPr algn="ctr" fontAlgn="base">
              <a:spcBef>
                <a:spcPct val="50000"/>
              </a:spcBef>
              <a:spcAft>
                <a:spcPct val="0"/>
              </a:spcAft>
            </a:pPr>
            <a:r>
              <a:rPr lang="en-GB" sz="2400" b="1" dirty="0">
                <a:solidFill>
                  <a:srgbClr val="FFFFFF"/>
                </a:solidFill>
                <a:effectLst>
                  <a:outerShdw blurRad="38100" dist="38100" dir="2700000" algn="tl">
                    <a:srgbClr val="000000"/>
                  </a:outerShdw>
                </a:effectLst>
                <a:latin typeface="Tahoma" pitchFamily="34" charset="0"/>
              </a:rPr>
              <a:t>or just expressions of prevailing</a:t>
            </a:r>
            <a:endParaRPr lang="en-GB" sz="2400" dirty="0">
              <a:solidFill>
                <a:schemeClr val="bg1"/>
              </a:solidFill>
              <a:effectLst>
                <a:outerShdw blurRad="38100" dist="38100" dir="2700000" algn="tl">
                  <a:srgbClr val="C0C0C0"/>
                </a:outerShdw>
              </a:effectLst>
              <a:latin typeface="Tahoma" pitchFamily="34" charset="0"/>
            </a:endParaRPr>
          </a:p>
        </p:txBody>
      </p:sp>
      <p:sp>
        <p:nvSpPr>
          <p:cNvPr id="7" name="Text Box 19">
            <a:extLst>
              <a:ext uri="{FF2B5EF4-FFF2-40B4-BE49-F238E27FC236}">
                <a16:creationId xmlns:a16="http://schemas.microsoft.com/office/drawing/2014/main" xmlns="" id="{F9706975-D4A6-4A22-B915-AAFFF507886B}"/>
              </a:ext>
            </a:extLst>
          </p:cNvPr>
          <p:cNvSpPr txBox="1">
            <a:spLocks noChangeArrowheads="1"/>
          </p:cNvSpPr>
          <p:nvPr/>
        </p:nvSpPr>
        <p:spPr bwMode="auto">
          <a:xfrm>
            <a:off x="2097741" y="3960000"/>
            <a:ext cx="7200000" cy="710067"/>
          </a:xfrm>
          <a:prstGeom prst="rect">
            <a:avLst/>
          </a:prstGeom>
          <a:noFill/>
          <a:ln w="9525">
            <a:noFill/>
            <a:miter lim="800000"/>
            <a:headEnd/>
            <a:tailEnd/>
          </a:ln>
          <a:effectLst/>
        </p:spPr>
        <p:txBody>
          <a:bodyPr wrap="square" lIns="90000" tIns="46800" rIns="90000" bIns="46800">
            <a:spAutoFit/>
          </a:bodyPr>
          <a:lstStyle/>
          <a:p>
            <a:pPr algn="ctr" fontAlgn="base">
              <a:spcBef>
                <a:spcPct val="50000"/>
              </a:spcBef>
              <a:spcAft>
                <a:spcPct val="0"/>
              </a:spcAft>
            </a:pPr>
            <a:r>
              <a:rPr lang="en-GB" sz="4000" b="1" dirty="0">
                <a:solidFill>
                  <a:srgbClr val="652B91"/>
                </a:solidFill>
                <a:effectLst>
                  <a:outerShdw blurRad="38100" dist="38100" dir="2700000" algn="tl">
                    <a:srgbClr val="000000"/>
                  </a:outerShdw>
                </a:effectLst>
                <a:latin typeface="Tahoma" pitchFamily="34" charset="0"/>
              </a:rPr>
              <a:t>Discourses</a:t>
            </a:r>
            <a:endParaRPr lang="en-GB" sz="4000" dirty="0">
              <a:solidFill>
                <a:srgbClr val="652B91"/>
              </a:solidFill>
              <a:effectLst>
                <a:outerShdw blurRad="38100" dist="38100" dir="2700000" algn="tl">
                  <a:srgbClr val="C0C0C0"/>
                </a:outerShdw>
              </a:effectLst>
              <a:latin typeface="Tahoma" pitchFamily="34" charset="0"/>
            </a:endParaRPr>
          </a:p>
        </p:txBody>
      </p:sp>
      <p:pic>
        <p:nvPicPr>
          <p:cNvPr id="10" name="Afbeelding 9">
            <a:extLst>
              <a:ext uri="{FF2B5EF4-FFF2-40B4-BE49-F238E27FC236}">
                <a16:creationId xmlns:a16="http://schemas.microsoft.com/office/drawing/2014/main" xmlns="" id="{8D5CCD85-FE04-4477-B3E2-D2C8793148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9437" y="1599703"/>
            <a:ext cx="2970000" cy="3960000"/>
          </a:xfrm>
          <a:prstGeom prst="rect">
            <a:avLst/>
          </a:prstGeom>
        </p:spPr>
      </p:pic>
      <p:pic>
        <p:nvPicPr>
          <p:cNvPr id="6" name="4final">
            <a:hlinkClick r:id="" action="ppaction://media"/>
            <a:extLst>
              <a:ext uri="{FF2B5EF4-FFF2-40B4-BE49-F238E27FC236}">
                <a16:creationId xmlns:a16="http://schemas.microsoft.com/office/drawing/2014/main" xmlns="" id="{964E21B3-515E-476D-AF5E-9F3FEE6980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03611" y="5448012"/>
            <a:ext cx="609600" cy="609600"/>
          </a:xfrm>
          <a:prstGeom prst="rect">
            <a:avLst/>
          </a:prstGeom>
        </p:spPr>
      </p:pic>
    </p:spTree>
    <p:extLst>
      <p:ext uri="{BB962C8B-B14F-4D97-AF65-F5344CB8AC3E}">
        <p14:creationId xmlns:p14="http://schemas.microsoft.com/office/powerpoint/2010/main" val="2083619380"/>
      </p:ext>
    </p:extLst>
  </p:cSld>
  <p:clrMapOvr>
    <a:masterClrMapping/>
  </p:clrMapOvr>
  <mc:AlternateContent xmlns:mc="http://schemas.openxmlformats.org/markup-compatibility/2006" xmlns:p14="http://schemas.microsoft.com/office/powerpoint/2010/main">
    <mc:Choice Requires="p14">
      <p:transition spd="slow" p14:dur="2000" advClick="0" advTm="10000">
        <p:wipe/>
      </p:transition>
    </mc:Choice>
    <mc:Fallback xmlns="">
      <p:transition spd="slow" advClick="0" advTm="10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497" fill="hold"/>
                                        <p:tgtEl>
                                          <p:spTgt spid="6"/>
                                        </p:tgtEl>
                                      </p:cBhvr>
                                    </p:cmd>
                                  </p:childTnLst>
                                </p:cTn>
                              </p:par>
                              <p:par>
                                <p:cTn id="11" presetID="9"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3000"/>
                                        <p:tgtEl>
                                          <p:spTgt spid="10"/>
                                        </p:tgtEl>
                                      </p:cBhvr>
                                    </p:animEffect>
                                  </p:childTnLst>
                                </p:cTn>
                              </p:par>
                              <p:par>
                                <p:cTn id="14" presetID="1" presetClass="entr" presetSubtype="0" fill="hold" grpId="0" nodeType="withEffect">
                                  <p:stCondLst>
                                    <p:cond delay="0"/>
                                  </p:stCondLst>
                                  <p:iterate type="wd">
                                    <p:tmAbs val="500"/>
                                  </p:iterate>
                                  <p:childTnLst>
                                    <p:set>
                                      <p:cBhvr>
                                        <p:cTn id="15" dur="1" fill="hold">
                                          <p:stCondLst>
                                            <p:cond delay="0"/>
                                          </p:stCondLst>
                                        </p:cTn>
                                        <p:tgtEl>
                                          <p:spTgt spid="5"/>
                                        </p:tgtEl>
                                        <p:attrNameLst>
                                          <p:attrName>style.visibility</p:attrName>
                                        </p:attrNameLst>
                                      </p:cBhvr>
                                      <p:to>
                                        <p:strVal val="visible"/>
                                      </p:to>
                                    </p:set>
                                  </p:childTnLst>
                                </p:cTn>
                              </p:par>
                              <p:par>
                                <p:cTn id="16" presetID="9" presetClass="entr" presetSubtype="0" fill="hold" grpId="0" nodeType="withEffect">
                                  <p:stCondLst>
                                    <p:cond delay="500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audio>
              <p:cMediaNode showWhenStopped="0">
                <p:cTn id="20" fill="hold" display="0">
                  <p:stCondLst>
                    <p:cond delay="indefinite"/>
                  </p:stCondLst>
                  <p:endCondLst>
                    <p:cond evt="onStopAudio" delay="0">
                      <p:tgtEl>
                        <p:sldTgt/>
                      </p:tgtEl>
                    </p:cond>
                  </p:endCondLst>
                </p:cTn>
                <p:tgtEl>
                  <p:spTgt spid="6"/>
                </p:tgtEl>
              </p:cMediaNode>
            </p:audio>
          </p:childTnLst>
        </p:cTn>
      </p:par>
    </p:tnLst>
    <p:bldLst>
      <p:bldP spid="3" grpId="0" animBg="1" autoUpdateAnimBg="0"/>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1slide01">
            <a:hlinkClick r:id="" action="ppaction://media"/>
            <a:extLst>
              <a:ext uri="{FF2B5EF4-FFF2-40B4-BE49-F238E27FC236}">
                <a16:creationId xmlns:a16="http://schemas.microsoft.com/office/drawing/2014/main" xmlns="" id="{FB44EED3-0CA8-4BEB-9862-42149083234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86862153"/>
      </p:ext>
    </p:extLst>
  </p:cSld>
  <p:clrMapOvr>
    <a:masterClrMapping/>
  </p:clrMapOvr>
  <mc:AlternateContent xmlns:mc="http://schemas.openxmlformats.org/markup-compatibility/2006" xmlns:p14="http://schemas.microsoft.com/office/powerpoint/2010/main">
    <mc:Choice Requires="p14">
      <p:transition spd="slow" p14:dur="2250" advClick="0" advTm="38000"/>
    </mc:Choice>
    <mc:Fallback xmlns="">
      <p:transition spd="slow" advClick="0" advTm="3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xmlns="" id="{8BE2C0F1-FE79-40E4-BDCB-7D77B9BC9F3D}"/>
              </a:ext>
            </a:extLst>
          </p:cNvPr>
          <p:cNvSpPr txBox="1">
            <a:spLocks noChangeArrowheads="1"/>
          </p:cNvSpPr>
          <p:nvPr/>
        </p:nvSpPr>
        <p:spPr bwMode="auto">
          <a:xfrm>
            <a:off x="0" y="-79654"/>
            <a:ext cx="12192000" cy="7386638"/>
          </a:xfrm>
          <a:prstGeom prst="rect">
            <a:avLst/>
          </a:prstGeom>
          <a:gradFill rotWithShape="0">
            <a:gsLst>
              <a:gs pos="0">
                <a:srgbClr val="B99170"/>
              </a:gs>
              <a:gs pos="50000">
                <a:srgbClr val="71A69E"/>
              </a:gs>
              <a:gs pos="100000">
                <a:srgbClr val="B9917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algn="ct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algn="ctr" eaLnBrk="1" fontAlgn="base" hangingPunct="1">
              <a:spcBef>
                <a:spcPct val="50000"/>
              </a:spcBef>
              <a:spcAft>
                <a:spcPct val="0"/>
              </a:spcAft>
            </a:pPr>
            <a:endParaRPr lang="en-GB" altLang="nl-NL" sz="4400" b="1" dirty="0">
              <a:solidFill>
                <a:srgbClr val="FFFFFF"/>
              </a:solidFill>
              <a:latin typeface="Tahoma" panose="020B0604030504040204" pitchFamily="34" charset="0"/>
            </a:endParaRPr>
          </a:p>
          <a:p>
            <a:pPr algn="ctr" eaLnBrk="1" fontAlgn="base" hangingPunct="1">
              <a:spcBef>
                <a:spcPct val="50000"/>
              </a:spcBef>
              <a:spcAft>
                <a:spcPct val="0"/>
              </a:spcAft>
            </a:pPr>
            <a:endParaRPr lang="en-GB" altLang="nl-NL" sz="4400" b="1" dirty="0">
              <a:solidFill>
                <a:srgbClr val="FFFFFF"/>
              </a:solidFill>
              <a:latin typeface="Tahoma" panose="020B0604030504040204" pitchFamily="34" charset="0"/>
            </a:endParaRPr>
          </a:p>
          <a:p>
            <a:pPr algn="ctr" eaLnBrk="1" fontAlgn="base" hangingPunct="1">
              <a:spcBef>
                <a:spcPct val="50000"/>
              </a:spcBef>
              <a:spcAft>
                <a:spcPct val="0"/>
              </a:spcAft>
            </a:pPr>
            <a:r>
              <a:rPr lang="en-GB" altLang="nl-NL" sz="4400" b="1" dirty="0">
                <a:solidFill>
                  <a:srgbClr val="FFFFFF"/>
                </a:solidFill>
                <a:latin typeface="Tahoma" panose="020B0604030504040204" pitchFamily="34" charset="0"/>
              </a:rPr>
              <a:t> </a:t>
            </a:r>
          </a:p>
          <a:p>
            <a:pPr algn="ctr" eaLnBrk="1" fontAlgn="base" hangingPunct="1">
              <a:spcBef>
                <a:spcPct val="50000"/>
              </a:spcBef>
              <a:spcAft>
                <a:spcPct val="0"/>
              </a:spcAft>
            </a:pPr>
            <a:endParaRPr lang="en-GB" altLang="nl-NL" dirty="0">
              <a:solidFill>
                <a:srgbClr val="000000"/>
              </a:solidFill>
            </a:endParaRPr>
          </a:p>
          <a:p>
            <a:pPr algn="ct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p:txBody>
      </p:sp>
      <p:sp>
        <p:nvSpPr>
          <p:cNvPr id="6" name="Text Box 65">
            <a:extLst>
              <a:ext uri="{FF2B5EF4-FFF2-40B4-BE49-F238E27FC236}">
                <a16:creationId xmlns:a16="http://schemas.microsoft.com/office/drawing/2014/main" xmlns="" id="{BCF1A8E9-0F15-483B-9299-484366751209}"/>
              </a:ext>
            </a:extLst>
          </p:cNvPr>
          <p:cNvSpPr txBox="1">
            <a:spLocks noChangeArrowheads="1"/>
          </p:cNvSpPr>
          <p:nvPr/>
        </p:nvSpPr>
        <p:spPr bwMode="auto">
          <a:xfrm>
            <a:off x="358775" y="371746"/>
            <a:ext cx="11515899" cy="647700"/>
          </a:xfrm>
          <a:prstGeom prst="rect">
            <a:avLst/>
          </a:prstGeom>
          <a:solidFill>
            <a:srgbClr val="378C80"/>
          </a:solidFill>
          <a:ln w="9525">
            <a:noFill/>
            <a:miter lim="800000"/>
            <a:headEnd/>
            <a:tailEnd/>
          </a:ln>
          <a:effectLst/>
        </p:spPr>
        <p:txBody>
          <a:bodyPr wrap="none"/>
          <a:lstStyle/>
          <a:p>
            <a:pPr algn="ctr">
              <a:defRPr/>
            </a:pPr>
            <a:r>
              <a:rPr lang="en-GB" sz="3200" b="1" dirty="0">
                <a:solidFill>
                  <a:srgbClr val="DCC8B8"/>
                </a:solidFill>
                <a:effectLst>
                  <a:outerShdw blurRad="38100" dist="38100" dir="2700000" algn="tl">
                    <a:srgbClr val="000000"/>
                  </a:outerShdw>
                </a:effectLst>
                <a:latin typeface="Tahoma" pitchFamily="34" charset="0"/>
              </a:rPr>
              <a:t>Still Colonised?</a:t>
            </a:r>
          </a:p>
          <a:p>
            <a:pPr algn="ctr">
              <a:defRPr/>
            </a:pPr>
            <a:r>
              <a:rPr lang="en-GB" sz="3200" b="1" dirty="0">
                <a:solidFill>
                  <a:srgbClr val="DCC8B8"/>
                </a:solidFill>
                <a:effectLst>
                  <a:outerShdw blurRad="38100" dist="38100" dir="2700000" algn="tl">
                    <a:srgbClr val="000000"/>
                  </a:outerShdw>
                </a:effectLst>
                <a:latin typeface="Tahoma" pitchFamily="34" charset="0"/>
              </a:rPr>
              <a:t> </a:t>
            </a:r>
          </a:p>
        </p:txBody>
      </p:sp>
      <p:grpSp>
        <p:nvGrpSpPr>
          <p:cNvPr id="2" name="Groep 1">
            <a:extLst>
              <a:ext uri="{FF2B5EF4-FFF2-40B4-BE49-F238E27FC236}">
                <a16:creationId xmlns:a16="http://schemas.microsoft.com/office/drawing/2014/main" xmlns="" id="{17291D58-65DE-40D3-91AC-00B2E6A7F0D2}"/>
              </a:ext>
            </a:extLst>
          </p:cNvPr>
          <p:cNvGrpSpPr/>
          <p:nvPr/>
        </p:nvGrpSpPr>
        <p:grpSpPr>
          <a:xfrm>
            <a:off x="562758" y="1669537"/>
            <a:ext cx="11122289" cy="4498322"/>
            <a:chOff x="562758" y="1669537"/>
            <a:chExt cx="11122289" cy="4498322"/>
          </a:xfrm>
        </p:grpSpPr>
        <p:sp>
          <p:nvSpPr>
            <p:cNvPr id="8" name="Text Box 19">
              <a:extLst>
                <a:ext uri="{FF2B5EF4-FFF2-40B4-BE49-F238E27FC236}">
                  <a16:creationId xmlns:a16="http://schemas.microsoft.com/office/drawing/2014/main" xmlns="" id="{F61ACD8F-21EA-483A-A17B-5194DF53A9E5}"/>
                </a:ext>
              </a:extLst>
            </p:cNvPr>
            <p:cNvSpPr txBox="1">
              <a:spLocks noChangeArrowheads="1"/>
            </p:cNvSpPr>
            <p:nvPr/>
          </p:nvSpPr>
          <p:spPr bwMode="auto">
            <a:xfrm>
              <a:off x="562758" y="2380026"/>
              <a:ext cx="5286690" cy="3787833"/>
            </a:xfrm>
            <a:prstGeom prst="rect">
              <a:avLst/>
            </a:prstGeom>
            <a:noFill/>
            <a:ln w="9525">
              <a:noFill/>
              <a:miter lim="800000"/>
              <a:headEnd/>
              <a:tailEnd/>
            </a:ln>
            <a:effectLst/>
          </p:spPr>
          <p:txBody>
            <a:bodyPr wrap="square" lIns="90000" tIns="46800" rIns="90000" bIns="46800">
              <a:spAutoFit/>
            </a:bodyPr>
            <a:lstStyle/>
            <a:p>
              <a:pPr>
                <a:spcAft>
                  <a:spcPts val="1200"/>
                </a:spcAft>
              </a:pPr>
              <a:r>
                <a:rPr lang="en-GB" sz="2400" i="1" spc="100" dirty="0">
                  <a:solidFill>
                    <a:schemeClr val="bg1"/>
                  </a:solidFill>
                  <a:effectLst>
                    <a:outerShdw blurRad="38100" dist="38100" dir="2700000" algn="tl">
                      <a:srgbClr val="C0C0C0"/>
                    </a:outerShdw>
                  </a:effectLst>
                  <a:latin typeface="Tahoma" pitchFamily="34" charset="0"/>
                </a:rPr>
                <a:t>“The process of decolonisation was a very untidy one. The British, when they were finally leaving they knew exactly who they wanted to take over…, they wanted to continue indirectly in effect their control over much of their colonial possessions.”</a:t>
              </a:r>
            </a:p>
            <a:p>
              <a:pPr lvl="0" algn="ctr">
                <a:defRPr/>
              </a:pPr>
              <a:r>
                <a:rPr lang="en-US" sz="1400" i="1" dirty="0">
                  <a:solidFill>
                    <a:prstClr val="white"/>
                  </a:solidFill>
                  <a:effectLst>
                    <a:outerShdw blurRad="38100" dist="38100" dir="2700000" algn="tl">
                      <a:srgbClr val="C0C0C0"/>
                    </a:outerShdw>
                  </a:effectLst>
                  <a:latin typeface="Tahoma" pitchFamily="34" charset="0"/>
                </a:rPr>
                <a:t> Transcript from an interview with Wole Soyinka on 28 April 2005</a:t>
              </a:r>
            </a:p>
            <a:p>
              <a:pPr>
                <a:spcAft>
                  <a:spcPts val="1200"/>
                </a:spcAft>
              </a:pPr>
              <a:endParaRPr lang="en-GB" sz="2400" i="1" spc="100" dirty="0">
                <a:solidFill>
                  <a:schemeClr val="bg1"/>
                </a:solidFill>
                <a:effectLst>
                  <a:outerShdw blurRad="38100" dist="38100" dir="2700000" algn="tl">
                    <a:srgbClr val="C0C0C0"/>
                  </a:outerShdw>
                </a:effectLst>
                <a:latin typeface="Tahoma" pitchFamily="34" charset="0"/>
              </a:endParaRPr>
            </a:p>
          </p:txBody>
        </p:sp>
        <p:pic>
          <p:nvPicPr>
            <p:cNvPr id="5" name="Afbeelding 4">
              <a:extLst>
                <a:ext uri="{FF2B5EF4-FFF2-40B4-BE49-F238E27FC236}">
                  <a16:creationId xmlns:a16="http://schemas.microsoft.com/office/drawing/2014/main" xmlns="" id="{E40FD941-BA92-4A6B-A664-605F7FFE0A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0850" y="3010324"/>
              <a:ext cx="4434197" cy="2953748"/>
            </a:xfrm>
            <a:prstGeom prst="rect">
              <a:avLst/>
            </a:prstGeom>
          </p:spPr>
        </p:pic>
        <p:sp>
          <p:nvSpPr>
            <p:cNvPr id="9" name="Text Box 28">
              <a:extLst>
                <a:ext uri="{FF2B5EF4-FFF2-40B4-BE49-F238E27FC236}">
                  <a16:creationId xmlns:a16="http://schemas.microsoft.com/office/drawing/2014/main" xmlns="" id="{B4E84828-9CEE-46C7-BAA0-4A7A2CC0D3B3}"/>
                </a:ext>
              </a:extLst>
            </p:cNvPr>
            <p:cNvSpPr txBox="1">
              <a:spLocks noChangeArrowheads="1"/>
            </p:cNvSpPr>
            <p:nvPr/>
          </p:nvSpPr>
          <p:spPr bwMode="auto">
            <a:xfrm>
              <a:off x="6356400" y="1669537"/>
              <a:ext cx="5041259" cy="839088"/>
            </a:xfrm>
            <a:prstGeom prst="rect">
              <a:avLst/>
            </a:prstGeom>
            <a:noFill/>
            <a:ln w="9525">
              <a:noFill/>
              <a:miter lim="800000"/>
              <a:headEnd/>
              <a:tailEnd/>
            </a:ln>
            <a:effectLst/>
          </p:spPr>
          <p:txBody>
            <a:bodyPr/>
            <a:lstStyle/>
            <a:p>
              <a:pPr algn="ctr">
                <a:defRPr/>
              </a:pPr>
              <a:r>
                <a:rPr lang="en-US" sz="1400" i="1" dirty="0">
                  <a:solidFill>
                    <a:schemeClr val="bg1"/>
                  </a:solidFill>
                  <a:effectLst>
                    <a:outerShdw blurRad="38100" dist="38100" dir="2700000" algn="tl">
                      <a:srgbClr val="C0C0C0"/>
                    </a:outerShdw>
                  </a:effectLst>
                  <a:latin typeface="Tahoma" pitchFamily="34" charset="0"/>
                </a:rPr>
                <a:t> </a:t>
              </a:r>
              <a:r>
                <a:rPr lang="en-US" sz="4000" b="1" dirty="0">
                  <a:solidFill>
                    <a:srgbClr val="800000"/>
                  </a:solidFill>
                  <a:effectLst>
                    <a:outerShdw blurRad="38100" dist="38100" dir="2700000" algn="tl">
                      <a:srgbClr val="C0C0C0"/>
                    </a:outerShdw>
                  </a:effectLst>
                  <a:latin typeface="Tahoma" pitchFamily="34" charset="0"/>
                </a:rPr>
                <a:t>Wole Soyinka </a:t>
              </a:r>
            </a:p>
            <a:p>
              <a:pPr algn="ctr">
                <a:defRPr/>
              </a:pPr>
              <a:r>
                <a:rPr lang="en-GB" sz="1400" dirty="0">
                  <a:solidFill>
                    <a:srgbClr val="800000"/>
                  </a:solidFill>
                  <a:effectLst>
                    <a:outerShdw blurRad="38100" dist="38100" dir="2700000" algn="tl">
                      <a:srgbClr val="C0C0C0"/>
                    </a:outerShdw>
                  </a:effectLst>
                  <a:latin typeface="Tahoma" pitchFamily="34" charset="0"/>
                </a:rPr>
                <a:t>(1934)</a:t>
              </a:r>
            </a:p>
          </p:txBody>
        </p:sp>
        <p:sp>
          <p:nvSpPr>
            <p:cNvPr id="11" name="Text Box 28">
              <a:extLst>
                <a:ext uri="{FF2B5EF4-FFF2-40B4-BE49-F238E27FC236}">
                  <a16:creationId xmlns:a16="http://schemas.microsoft.com/office/drawing/2014/main" xmlns="" id="{719E85E6-9FEA-411B-BCD5-8F744B9FA1F1}"/>
                </a:ext>
              </a:extLst>
            </p:cNvPr>
            <p:cNvSpPr txBox="1">
              <a:spLocks noChangeArrowheads="1"/>
            </p:cNvSpPr>
            <p:nvPr/>
          </p:nvSpPr>
          <p:spPr bwMode="auto">
            <a:xfrm>
              <a:off x="7250850" y="5862178"/>
              <a:ext cx="4378392" cy="203787"/>
            </a:xfrm>
            <a:prstGeom prst="rect">
              <a:avLst/>
            </a:prstGeom>
            <a:noFill/>
            <a:ln w="9525">
              <a:noFill/>
              <a:miter lim="800000"/>
              <a:headEnd/>
              <a:tailEnd/>
            </a:ln>
            <a:effectLst/>
          </p:spPr>
          <p:txBody>
            <a:bodyPr/>
            <a:lstStyle/>
            <a:p>
              <a:pPr algn="r">
                <a:defRPr/>
              </a:pPr>
              <a:r>
                <a:rPr lang="en-US" sz="1400" i="1" dirty="0">
                  <a:solidFill>
                    <a:schemeClr val="bg1"/>
                  </a:solidFill>
                  <a:effectLst>
                    <a:outerShdw blurRad="38100" dist="38100" dir="2700000" algn="tl">
                      <a:srgbClr val="C0C0C0"/>
                    </a:outerShdw>
                  </a:effectLst>
                  <a:latin typeface="Tahoma" pitchFamily="34" charset="0"/>
                </a:rPr>
                <a:t> </a:t>
              </a:r>
              <a:r>
                <a:rPr lang="en-GB" sz="1000" u="sng" dirty="0">
                  <a:latin typeface="Tahoma" panose="020B0604030504040204" pitchFamily="34" charset="0"/>
                  <a:ea typeface="Tahoma" panose="020B0604030504040204" pitchFamily="34" charset="0"/>
                  <a:cs typeface="Tahoma" panose="020B0604030504040204" pitchFamily="34" charset="0"/>
                  <a:hlinkClick r:id="rId4"/>
                </a:rPr>
                <a:t>https://www.timeshighereducation.com/features/wole-soyinka</a:t>
              </a:r>
              <a:endParaRPr lang="en-US" sz="1000" i="1" dirty="0">
                <a:solidFill>
                  <a:schemeClr val="bg1"/>
                </a:solidFill>
                <a:effectLst>
                  <a:outerShdw blurRad="38100" dist="38100" dir="2700000" algn="tl">
                    <a:srgbClr val="C0C0C0"/>
                  </a:outerShdw>
                </a:effectLst>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103426693"/>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1slide03(a)">
            <a:hlinkClick r:id="" action="ppaction://media"/>
            <a:extLst>
              <a:ext uri="{FF2B5EF4-FFF2-40B4-BE49-F238E27FC236}">
                <a16:creationId xmlns:a16="http://schemas.microsoft.com/office/drawing/2014/main" xmlns="" id="{4A93C36B-8986-46F8-8E67-A0D7E13EA71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13621925"/>
      </p:ext>
    </p:extLst>
  </p:cSld>
  <p:clrMapOvr>
    <a:masterClrMapping/>
  </p:clrMapOvr>
  <mc:AlternateContent xmlns:mc="http://schemas.openxmlformats.org/markup-compatibility/2006" xmlns:p14="http://schemas.microsoft.com/office/powerpoint/2010/main">
    <mc:Choice Requires="p14">
      <p:transition spd="slow" p14:dur="2000" advTm="35243"/>
    </mc:Choice>
    <mc:Fallback xmlns="">
      <p:transition spd="slow" advTm="35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xmlns="" id="{8BE2C0F1-FE79-40E4-BDCB-7D77B9BC9F3D}"/>
              </a:ext>
            </a:extLst>
          </p:cNvPr>
          <p:cNvSpPr txBox="1">
            <a:spLocks noChangeArrowheads="1"/>
          </p:cNvSpPr>
          <p:nvPr/>
        </p:nvSpPr>
        <p:spPr bwMode="auto">
          <a:xfrm>
            <a:off x="0" y="-12526"/>
            <a:ext cx="12192000" cy="7063472"/>
          </a:xfrm>
          <a:prstGeom prst="rect">
            <a:avLst/>
          </a:prstGeom>
          <a:gradFill rotWithShape="0">
            <a:gsLst>
              <a:gs pos="0">
                <a:srgbClr val="B99170"/>
              </a:gs>
              <a:gs pos="50000">
                <a:srgbClr val="71A69E"/>
              </a:gs>
              <a:gs pos="100000">
                <a:srgbClr val="B9917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algn="ctr" eaLnBrk="1" fontAlgn="base" hangingPunct="1">
              <a:spcBef>
                <a:spcPct val="50000"/>
              </a:spcBef>
              <a:spcAft>
                <a:spcPct val="0"/>
              </a:spcAft>
            </a:pPr>
            <a:endParaRPr lang="en-GB" altLang="nl-NL" b="1" dirty="0">
              <a:solidFill>
                <a:srgbClr val="000000"/>
              </a:solidFill>
              <a:latin typeface="Tahoma" panose="020B0604030504040204" pitchFamily="34" charset="0"/>
            </a:endParaRPr>
          </a:p>
          <a:p>
            <a:pPr algn="ctr" eaLnBrk="1" fontAlgn="base" hangingPunct="1">
              <a:spcBef>
                <a:spcPct val="50000"/>
              </a:spcBef>
              <a:spcAft>
                <a:spcPct val="0"/>
              </a:spcAft>
            </a:pPr>
            <a:endParaRPr lang="en-GB" altLang="nl-NL" sz="4400" b="1" dirty="0">
              <a:solidFill>
                <a:srgbClr val="FFFFFF"/>
              </a:solidFill>
              <a:latin typeface="Tahoma" panose="020B0604030504040204" pitchFamily="34" charset="0"/>
            </a:endParaRPr>
          </a:p>
          <a:p>
            <a:pPr algn="ctr" eaLnBrk="1" fontAlgn="base" hangingPunct="1">
              <a:spcBef>
                <a:spcPct val="50000"/>
              </a:spcBef>
              <a:spcAft>
                <a:spcPct val="0"/>
              </a:spcAft>
            </a:pPr>
            <a:endParaRPr lang="en-GB" altLang="nl-NL" sz="4400" b="1" dirty="0">
              <a:solidFill>
                <a:srgbClr val="FFFFFF"/>
              </a:solidFill>
              <a:latin typeface="Tahoma" panose="020B0604030504040204" pitchFamily="34" charset="0"/>
            </a:endParaRPr>
          </a:p>
          <a:p>
            <a:pPr algn="ctr" eaLnBrk="1" fontAlgn="base" hangingPunct="1">
              <a:spcBef>
                <a:spcPct val="50000"/>
              </a:spcBef>
              <a:spcAft>
                <a:spcPct val="0"/>
              </a:spcAft>
            </a:pPr>
            <a:r>
              <a:rPr lang="en-GB" altLang="nl-NL" sz="4400" b="1" dirty="0">
                <a:solidFill>
                  <a:srgbClr val="FFFFFF"/>
                </a:solidFill>
                <a:latin typeface="Tahoma" panose="020B0604030504040204" pitchFamily="34" charset="0"/>
              </a:rPr>
              <a:t> </a:t>
            </a:r>
          </a:p>
          <a:p>
            <a:pPr algn="ctr" eaLnBrk="1" fontAlgn="base" hangingPunct="1">
              <a:spcBef>
                <a:spcPct val="50000"/>
              </a:spcBef>
              <a:spcAft>
                <a:spcPct val="0"/>
              </a:spcAft>
            </a:pPr>
            <a:endParaRPr lang="en-GB" altLang="nl-NL" dirty="0">
              <a:solidFill>
                <a:srgbClr val="000000"/>
              </a:solidFill>
            </a:endParaRPr>
          </a:p>
          <a:p>
            <a:pPr algn="ct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a:p>
            <a:pPr eaLnBrk="1" fontAlgn="base" hangingPunct="1">
              <a:spcBef>
                <a:spcPct val="50000"/>
              </a:spcBef>
              <a:spcAft>
                <a:spcPct val="0"/>
              </a:spcAft>
            </a:pPr>
            <a:endParaRPr lang="en-GB" altLang="nl-NL" dirty="0">
              <a:solidFill>
                <a:srgbClr val="000000"/>
              </a:solidFill>
            </a:endParaRPr>
          </a:p>
        </p:txBody>
      </p:sp>
      <p:sp>
        <p:nvSpPr>
          <p:cNvPr id="6" name="Text Box 65">
            <a:extLst>
              <a:ext uri="{FF2B5EF4-FFF2-40B4-BE49-F238E27FC236}">
                <a16:creationId xmlns:a16="http://schemas.microsoft.com/office/drawing/2014/main" xmlns="" id="{BCF1A8E9-0F15-483B-9299-484366751209}"/>
              </a:ext>
            </a:extLst>
          </p:cNvPr>
          <p:cNvSpPr txBox="1">
            <a:spLocks noChangeArrowheads="1"/>
          </p:cNvSpPr>
          <p:nvPr/>
        </p:nvSpPr>
        <p:spPr bwMode="auto">
          <a:xfrm>
            <a:off x="358775" y="371746"/>
            <a:ext cx="11515899" cy="647700"/>
          </a:xfrm>
          <a:prstGeom prst="rect">
            <a:avLst/>
          </a:prstGeom>
          <a:solidFill>
            <a:srgbClr val="378C80"/>
          </a:solidFill>
          <a:ln w="9525">
            <a:noFill/>
            <a:miter lim="800000"/>
            <a:headEnd/>
            <a:tailEnd/>
          </a:ln>
          <a:effectLst/>
        </p:spPr>
        <p:txBody>
          <a:bodyPr wrap="none"/>
          <a:lstStyle/>
          <a:p>
            <a:pPr algn="ctr">
              <a:defRPr/>
            </a:pPr>
            <a:r>
              <a:rPr lang="en-GB" sz="3200" b="1" dirty="0">
                <a:solidFill>
                  <a:srgbClr val="DCC8B8"/>
                </a:solidFill>
                <a:effectLst>
                  <a:outerShdw blurRad="38100" dist="38100" dir="2700000" algn="tl">
                    <a:srgbClr val="000000"/>
                  </a:outerShdw>
                </a:effectLst>
                <a:latin typeface="Tahoma" pitchFamily="34" charset="0"/>
              </a:rPr>
              <a:t>Corrupt Powers?</a:t>
            </a:r>
          </a:p>
          <a:p>
            <a:pPr algn="ctr">
              <a:defRPr/>
            </a:pPr>
            <a:r>
              <a:rPr lang="en-GB" sz="3200" b="1" dirty="0">
                <a:solidFill>
                  <a:srgbClr val="DCC8B8"/>
                </a:solidFill>
                <a:effectLst>
                  <a:outerShdw blurRad="38100" dist="38100" dir="2700000" algn="tl">
                    <a:srgbClr val="000000"/>
                  </a:outerShdw>
                </a:effectLst>
                <a:latin typeface="Tahoma" pitchFamily="34" charset="0"/>
              </a:rPr>
              <a:t> </a:t>
            </a:r>
          </a:p>
        </p:txBody>
      </p:sp>
      <p:grpSp>
        <p:nvGrpSpPr>
          <p:cNvPr id="10" name="Groep 9">
            <a:extLst>
              <a:ext uri="{FF2B5EF4-FFF2-40B4-BE49-F238E27FC236}">
                <a16:creationId xmlns:a16="http://schemas.microsoft.com/office/drawing/2014/main" xmlns="" id="{79D44DE6-7FF3-4CEA-BD1E-69F1D5E8D50F}"/>
              </a:ext>
            </a:extLst>
          </p:cNvPr>
          <p:cNvGrpSpPr/>
          <p:nvPr/>
        </p:nvGrpSpPr>
        <p:grpSpPr>
          <a:xfrm>
            <a:off x="745154" y="1900358"/>
            <a:ext cx="10397458" cy="3592999"/>
            <a:chOff x="745154" y="1900358"/>
            <a:chExt cx="10397458" cy="3592999"/>
          </a:xfrm>
        </p:grpSpPr>
        <p:sp>
          <p:nvSpPr>
            <p:cNvPr id="5" name="Text Box 19">
              <a:extLst>
                <a:ext uri="{FF2B5EF4-FFF2-40B4-BE49-F238E27FC236}">
                  <a16:creationId xmlns:a16="http://schemas.microsoft.com/office/drawing/2014/main" xmlns="" id="{53201137-4BDE-4A5E-AB29-2F743ABBCDB7}"/>
                </a:ext>
              </a:extLst>
            </p:cNvPr>
            <p:cNvSpPr txBox="1">
              <a:spLocks noChangeArrowheads="1"/>
            </p:cNvSpPr>
            <p:nvPr/>
          </p:nvSpPr>
          <p:spPr bwMode="auto">
            <a:xfrm>
              <a:off x="6189834" y="2050764"/>
              <a:ext cx="4952778" cy="1885004"/>
            </a:xfrm>
            <a:prstGeom prst="rect">
              <a:avLst/>
            </a:prstGeom>
            <a:noFill/>
            <a:ln w="9525">
              <a:noFill/>
              <a:miter lim="800000"/>
              <a:headEnd/>
              <a:tailEnd/>
            </a:ln>
            <a:effectLst/>
          </p:spPr>
          <p:txBody>
            <a:bodyPr wrap="square" lIns="90000" tIns="46800" rIns="90000" bIns="46800">
              <a:spAutoFit/>
            </a:bodyPr>
            <a:lstStyle/>
            <a:p>
              <a:pPr>
                <a:lnSpc>
                  <a:spcPct val="107000"/>
                </a:lnSpc>
                <a:spcAft>
                  <a:spcPts val="0"/>
                </a:spcAft>
              </a:pPr>
              <a:r>
                <a:rPr lang="en-GB" sz="2400" i="1" dirty="0">
                  <a:solidFill>
                    <a:schemeClr val="bg1"/>
                  </a:solidFill>
                  <a:effectLst>
                    <a:outerShdw blurRad="38100" dist="38100" dir="2700000" algn="tl">
                      <a:srgbClr val="C0C0C0"/>
                    </a:outerShdw>
                  </a:effectLst>
                  <a:latin typeface="Tahoma" pitchFamily="34" charset="0"/>
                </a:rPr>
                <a:t>“</a:t>
              </a:r>
              <a:r>
                <a:rPr lang="en-US" sz="2400" i="1" dirty="0">
                  <a:solidFill>
                    <a:schemeClr val="bg1"/>
                  </a:solidFill>
                  <a:effectLst>
                    <a:outerShdw blurRad="38100" dist="38100" dir="2700000" algn="tl">
                      <a:srgbClr val="C0C0C0"/>
                    </a:outerShdw>
                  </a:effectLst>
                  <a:latin typeface="Tahoma" pitchFamily="34" charset="0"/>
                </a:rPr>
                <a:t>Our government is worse than the apartheid government because at least you would have expected it with the apartheid government.”</a:t>
              </a:r>
            </a:p>
            <a:p>
              <a:pPr algn="r">
                <a:lnSpc>
                  <a:spcPct val="107000"/>
                </a:lnSpc>
                <a:spcAft>
                  <a:spcPts val="0"/>
                </a:spcAft>
              </a:pPr>
              <a:r>
                <a:rPr lang="en-US" sz="1400" i="1" dirty="0">
                  <a:solidFill>
                    <a:prstClr val="white"/>
                  </a:solidFill>
                  <a:effectLst>
                    <a:outerShdw blurRad="38100" dist="38100" dir="2700000" algn="tl">
                      <a:srgbClr val="C0C0C0"/>
                    </a:outerShdw>
                  </a:effectLst>
                  <a:latin typeface="Tahoma" pitchFamily="34" charset="0"/>
                </a:rPr>
                <a:t>Press conference 2011</a:t>
              </a:r>
              <a:endParaRPr lang="en-US" sz="2800" dirty="0">
                <a:solidFill>
                  <a:schemeClr val="bg1"/>
                </a:solidFill>
                <a:effectLst>
                  <a:outerShdw blurRad="38100" dist="38100" dir="2700000" algn="tl">
                    <a:srgbClr val="C0C0C0"/>
                  </a:outerShdw>
                </a:effectLst>
                <a:latin typeface="Tahoma" pitchFamily="34" charset="0"/>
              </a:endParaRPr>
            </a:p>
          </p:txBody>
        </p:sp>
        <p:sp>
          <p:nvSpPr>
            <p:cNvPr id="8" name="Text Box 28">
              <a:extLst>
                <a:ext uri="{FF2B5EF4-FFF2-40B4-BE49-F238E27FC236}">
                  <a16:creationId xmlns:a16="http://schemas.microsoft.com/office/drawing/2014/main" xmlns="" id="{96BBDA57-CB2F-4F8C-9410-B25A79765C20}"/>
                </a:ext>
              </a:extLst>
            </p:cNvPr>
            <p:cNvSpPr txBox="1">
              <a:spLocks noChangeArrowheads="1"/>
            </p:cNvSpPr>
            <p:nvPr/>
          </p:nvSpPr>
          <p:spPr bwMode="auto">
            <a:xfrm>
              <a:off x="6467942" y="4598373"/>
              <a:ext cx="4674670" cy="894984"/>
            </a:xfrm>
            <a:prstGeom prst="rect">
              <a:avLst/>
            </a:prstGeom>
            <a:noFill/>
            <a:ln w="9525">
              <a:noFill/>
              <a:miter lim="800000"/>
              <a:headEnd/>
              <a:tailEnd/>
            </a:ln>
            <a:effectLst/>
          </p:spPr>
          <p:txBody>
            <a:bodyPr/>
            <a:lstStyle/>
            <a:p>
              <a:pPr algn="ctr">
                <a:defRPr/>
              </a:pPr>
              <a:r>
                <a:rPr lang="en-US" sz="4000" b="1" dirty="0">
                  <a:solidFill>
                    <a:srgbClr val="800000"/>
                  </a:solidFill>
                  <a:effectLst>
                    <a:outerShdw blurRad="38100" dist="38100" dir="2700000" algn="tl">
                      <a:srgbClr val="C0C0C0"/>
                    </a:outerShdw>
                  </a:effectLst>
                  <a:latin typeface="Tahoma" pitchFamily="34" charset="0"/>
                </a:rPr>
                <a:t>Archbishop Desmond Tutu </a:t>
              </a:r>
            </a:p>
            <a:p>
              <a:pPr algn="ctr">
                <a:defRPr/>
              </a:pPr>
              <a:r>
                <a:rPr lang="en-GB" sz="1400" b="1" dirty="0">
                  <a:solidFill>
                    <a:srgbClr val="800000"/>
                  </a:solidFill>
                  <a:effectLst>
                    <a:outerShdw blurRad="38100" dist="38100" dir="2700000" algn="tl">
                      <a:srgbClr val="C0C0C0"/>
                    </a:outerShdw>
                  </a:effectLst>
                  <a:latin typeface="Tahoma" pitchFamily="34" charset="0"/>
                </a:rPr>
                <a:t>(1931)</a:t>
              </a:r>
            </a:p>
          </p:txBody>
        </p:sp>
        <p:pic>
          <p:nvPicPr>
            <p:cNvPr id="3" name="Afbeelding 2">
              <a:extLst>
                <a:ext uri="{FF2B5EF4-FFF2-40B4-BE49-F238E27FC236}">
                  <a16:creationId xmlns:a16="http://schemas.microsoft.com/office/drawing/2014/main" xmlns="" id="{BA0739B1-54C0-42CA-8C48-68F0D21B9FEC}"/>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745154" y="1900358"/>
              <a:ext cx="4674670" cy="3327627"/>
            </a:xfrm>
            <a:prstGeom prst="rect">
              <a:avLst/>
            </a:prstGeom>
          </p:spPr>
        </p:pic>
        <p:sp>
          <p:nvSpPr>
            <p:cNvPr id="9" name="Text Box 28">
              <a:extLst>
                <a:ext uri="{FF2B5EF4-FFF2-40B4-BE49-F238E27FC236}">
                  <a16:creationId xmlns:a16="http://schemas.microsoft.com/office/drawing/2014/main" xmlns="" id="{4AC5EE59-B17C-4F25-81E0-93516CB9DDDB}"/>
                </a:ext>
              </a:extLst>
            </p:cNvPr>
            <p:cNvSpPr txBox="1">
              <a:spLocks noChangeArrowheads="1"/>
            </p:cNvSpPr>
            <p:nvPr/>
          </p:nvSpPr>
          <p:spPr bwMode="auto">
            <a:xfrm>
              <a:off x="745154" y="5160663"/>
              <a:ext cx="4674670" cy="275993"/>
            </a:xfrm>
            <a:prstGeom prst="rect">
              <a:avLst/>
            </a:prstGeom>
            <a:noFill/>
            <a:ln w="9525">
              <a:noFill/>
              <a:miter lim="800000"/>
              <a:headEnd/>
              <a:tailEnd/>
            </a:ln>
            <a:effectLst/>
          </p:spPr>
          <p:txBody>
            <a:bodyPr/>
            <a:lstStyle/>
            <a:p>
              <a:pPr algn="r">
                <a:defRPr/>
              </a:pPr>
              <a:r>
                <a:rPr lang="en-US" sz="1100" dirty="0">
                  <a:solidFill>
                    <a:schemeClr val="bg1"/>
                  </a:solidFill>
                  <a:effectLst>
                    <a:outerShdw blurRad="38100" dist="38100" dir="2700000" algn="tl">
                      <a:srgbClr val="C0C0C0"/>
                    </a:outerShdw>
                  </a:effectLst>
                  <a:latin typeface="Tahoma" pitchFamily="34" charset="0"/>
                </a:rPr>
                <a:t> </a:t>
              </a:r>
              <a:r>
                <a:rPr lang="en-US" sz="1100" dirty="0">
                  <a:solidFill>
                    <a:schemeClr val="accent1">
                      <a:lumMod val="50000"/>
                    </a:schemeClr>
                  </a:solidFill>
                  <a:effectLst>
                    <a:outerShdw blurRad="38100" dist="38100" dir="2700000" algn="tl">
                      <a:srgbClr val="C0C0C0"/>
                    </a:outerShdw>
                  </a:effectLst>
                  <a:latin typeface="Tahoma" pitchFamily="34" charset="0"/>
                </a:rPr>
                <a:t>Reuters</a:t>
              </a:r>
            </a:p>
          </p:txBody>
        </p:sp>
      </p:grpSp>
    </p:spTree>
    <p:extLst>
      <p:ext uri="{BB962C8B-B14F-4D97-AF65-F5344CB8AC3E}">
        <p14:creationId xmlns:p14="http://schemas.microsoft.com/office/powerpoint/2010/main" val="123164567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9"/>
                                          </p:stCondLst>
                                        </p:cTn>
                                        <p:tgtEl>
                                          <p:spTgt spid="6"/>
                                        </p:tgtEl>
                                        <p:attrNameLst>
                                          <p:attrName>style.visibility</p:attrName>
                                        </p:attrNameLst>
                                      </p:cBhvr>
                                      <p:to>
                                        <p:strVal val="visible"/>
                                      </p:to>
                                    </p:set>
                                  </p:childTnLst>
                                </p:cTn>
                              </p:par>
                            </p:childTnLst>
                          </p:cTn>
                        </p:par>
                        <p:par>
                          <p:cTn id="7" fill="hold">
                            <p:stCondLst>
                              <p:cond delay="10"/>
                            </p:stCondLst>
                            <p:childTnLst>
                              <p:par>
                                <p:cTn id="8" presetID="1" presetClass="entr" presetSubtype="0" fill="hold" nodeType="afterEffect">
                                  <p:stCondLst>
                                    <p:cond delay="150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1slide02">
            <a:hlinkClick r:id="" action="ppaction://media"/>
            <a:extLst>
              <a:ext uri="{FF2B5EF4-FFF2-40B4-BE49-F238E27FC236}">
                <a16:creationId xmlns:a16="http://schemas.microsoft.com/office/drawing/2014/main" xmlns="" id="{DD8826A1-B618-479E-AC89-E54C154ED02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4793349"/>
      </p:ext>
    </p:extLst>
  </p:cSld>
  <p:clrMapOvr>
    <a:masterClrMapping/>
  </p:clrMapOvr>
  <mc:AlternateContent xmlns:mc="http://schemas.openxmlformats.org/markup-compatibility/2006" xmlns:p14="http://schemas.microsoft.com/office/powerpoint/2010/main">
    <mc:Choice Requires="p14">
      <p:transition spd="slow" p14:dur="2000" advClick="0" advTm="38507"/>
    </mc:Choice>
    <mc:Fallback xmlns="">
      <p:transition spd="slow" advClick="0" advTm="38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1891</TotalTime>
  <Words>813</Words>
  <Application>Microsoft Office PowerPoint</Application>
  <PresentationFormat>Custom</PresentationFormat>
  <Paragraphs>266</Paragraphs>
  <Slides>25</Slides>
  <Notes>12</Notes>
  <HiddenSlides>0</HiddenSlides>
  <MMClips>20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27" baseType="lpstr">
      <vt:lpstr>Kantoorthema</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Madi Ditmars</dc:creator>
  <cp:lastModifiedBy>Mous, M.P.G.M.</cp:lastModifiedBy>
  <cp:revision>119</cp:revision>
  <dcterms:created xsi:type="dcterms:W3CDTF">2018-12-09T19:22:21Z</dcterms:created>
  <dcterms:modified xsi:type="dcterms:W3CDTF">2019-01-25T09:00:36Z</dcterms:modified>
</cp:coreProperties>
</file>